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42"/>
  </p:notesMasterIdLst>
  <p:sldIdLst>
    <p:sldId id="1706" r:id="rId2"/>
    <p:sldId id="1711" r:id="rId3"/>
    <p:sldId id="1720" r:id="rId4"/>
    <p:sldId id="1726" r:id="rId5"/>
    <p:sldId id="1725" r:id="rId6"/>
    <p:sldId id="1722" r:id="rId7"/>
    <p:sldId id="1727" r:id="rId8"/>
    <p:sldId id="1732" r:id="rId9"/>
    <p:sldId id="1729" r:id="rId10"/>
    <p:sldId id="1714" r:id="rId11"/>
    <p:sldId id="1715" r:id="rId12"/>
    <p:sldId id="1712" r:id="rId13"/>
    <p:sldId id="1710" r:id="rId14"/>
    <p:sldId id="1719" r:id="rId15"/>
    <p:sldId id="1718" r:id="rId16"/>
    <p:sldId id="1717" r:id="rId17"/>
    <p:sldId id="1735" r:id="rId18"/>
    <p:sldId id="1744" r:id="rId19"/>
    <p:sldId id="1753" r:id="rId20"/>
    <p:sldId id="1747" r:id="rId21"/>
    <p:sldId id="1737" r:id="rId22"/>
    <p:sldId id="1748" r:id="rId23"/>
    <p:sldId id="1750" r:id="rId24"/>
    <p:sldId id="1755" r:id="rId25"/>
    <p:sldId id="1757" r:id="rId26"/>
    <p:sldId id="1756" r:id="rId27"/>
    <p:sldId id="1736" r:id="rId28"/>
    <p:sldId id="1754" r:id="rId29"/>
    <p:sldId id="1759" r:id="rId30"/>
    <p:sldId id="1760" r:id="rId31"/>
    <p:sldId id="1758" r:id="rId32"/>
    <p:sldId id="1739" r:id="rId33"/>
    <p:sldId id="1746" r:id="rId34"/>
    <p:sldId id="1730" r:id="rId35"/>
    <p:sldId id="1731" r:id="rId36"/>
    <p:sldId id="1653" r:id="rId37"/>
    <p:sldId id="1674" r:id="rId38"/>
    <p:sldId id="1707" r:id="rId39"/>
    <p:sldId id="1713" r:id="rId40"/>
    <p:sldId id="174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76D3A4-208C-D04A-8730-94940C5C05E8}">
          <p14:sldIdLst>
            <p14:sldId id="1706"/>
            <p14:sldId id="1711"/>
            <p14:sldId id="1720"/>
            <p14:sldId id="1726"/>
            <p14:sldId id="1725"/>
            <p14:sldId id="1722"/>
            <p14:sldId id="1727"/>
            <p14:sldId id="1732"/>
            <p14:sldId id="1729"/>
            <p14:sldId id="1714"/>
            <p14:sldId id="1715"/>
            <p14:sldId id="1712"/>
            <p14:sldId id="1710"/>
            <p14:sldId id="1719"/>
            <p14:sldId id="1718"/>
            <p14:sldId id="1717"/>
            <p14:sldId id="1735"/>
            <p14:sldId id="1744"/>
            <p14:sldId id="1753"/>
            <p14:sldId id="1747"/>
            <p14:sldId id="1737"/>
            <p14:sldId id="1748"/>
            <p14:sldId id="1750"/>
            <p14:sldId id="1755"/>
            <p14:sldId id="1757"/>
            <p14:sldId id="1756"/>
            <p14:sldId id="1736"/>
            <p14:sldId id="1754"/>
            <p14:sldId id="1759"/>
            <p14:sldId id="1760"/>
            <p14:sldId id="1758"/>
            <p14:sldId id="1739"/>
            <p14:sldId id="1746"/>
          </p14:sldIdLst>
        </p14:section>
        <p14:section name="Untitled Section" id="{9CBDE228-B6E5-134C-BDFC-D6475F966883}">
          <p14:sldIdLst>
            <p14:sldId id="1730"/>
            <p14:sldId id="1731"/>
            <p14:sldId id="1653"/>
            <p14:sldId id="1674"/>
            <p14:sldId id="1707"/>
            <p14:sldId id="1713"/>
            <p14:sldId id="17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4B69"/>
    <a:srgbClr val="363636"/>
    <a:srgbClr val="5C5C5C"/>
    <a:srgbClr val="695D7A"/>
    <a:srgbClr val="4B5903"/>
    <a:srgbClr val="306A42"/>
    <a:srgbClr val="7ED48E"/>
    <a:srgbClr val="CC99FF"/>
    <a:srgbClr val="CCCCFF"/>
    <a:srgbClr val="4682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BCC45A-3F21-6C4A-9D3D-500B59DC3FCE}" v="1314" dt="2023-09-25T00:14:28.39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52"/>
    <p:restoredTop sz="69087"/>
  </p:normalViewPr>
  <p:slideViewPr>
    <p:cSldViewPr snapToGrid="0">
      <p:cViewPr>
        <p:scale>
          <a:sx n="117" d="100"/>
          <a:sy n="117" d="100"/>
        </p:scale>
        <p:origin x="1192" y="-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nat Sort Rufat" userId="1879af19-4a76-4529-89d7-c5bc8d59539b" providerId="ADAL" clId="{68F9C06F-A9C5-F343-86C8-F2A1ACC4CC21}"/>
    <pc:docChg chg="undo redo custSel addSld delSld modSld sldOrd">
      <pc:chgData name="Bernat Sort Rufat" userId="1879af19-4a76-4529-89d7-c5bc8d59539b" providerId="ADAL" clId="{68F9C06F-A9C5-F343-86C8-F2A1ACC4CC21}" dt="2023-09-22T16:17:22.298" v="5068" actId="2890"/>
      <pc:docMkLst>
        <pc:docMk/>
      </pc:docMkLst>
      <pc:sldChg chg="addSp delSp modSp del mod ord setBg">
        <pc:chgData name="Bernat Sort Rufat" userId="1879af19-4a76-4529-89d7-c5bc8d59539b" providerId="ADAL" clId="{68F9C06F-A9C5-F343-86C8-F2A1ACC4CC21}" dt="2023-09-21T12:44:07.239" v="1119" actId="2696"/>
        <pc:sldMkLst>
          <pc:docMk/>
          <pc:sldMk cId="1803311633" sldId="314"/>
        </pc:sldMkLst>
        <pc:spChg chg="mod">
          <ac:chgData name="Bernat Sort Rufat" userId="1879af19-4a76-4529-89d7-c5bc8d59539b" providerId="ADAL" clId="{68F9C06F-A9C5-F343-86C8-F2A1ACC4CC21}" dt="2023-09-20T14:53:48.116" v="48" actId="26606"/>
          <ac:spMkLst>
            <pc:docMk/>
            <pc:sldMk cId="1803311633" sldId="314"/>
            <ac:spMk id="3" creationId="{F2467D5F-44FC-FDCD-2BED-A683C5F0337F}"/>
          </ac:spMkLst>
        </pc:spChg>
        <pc:spChg chg="mod">
          <ac:chgData name="Bernat Sort Rufat" userId="1879af19-4a76-4529-89d7-c5bc8d59539b" providerId="ADAL" clId="{68F9C06F-A9C5-F343-86C8-F2A1ACC4CC21}" dt="2023-09-20T14:53:48.116" v="48" actId="26606"/>
          <ac:spMkLst>
            <pc:docMk/>
            <pc:sldMk cId="1803311633" sldId="314"/>
            <ac:spMk id="5" creationId="{63738AF3-0AB7-5568-59EE-A3DE635ED042}"/>
          </ac:spMkLst>
        </pc:spChg>
        <pc:spChg chg="mod">
          <ac:chgData name="Bernat Sort Rufat" userId="1879af19-4a76-4529-89d7-c5bc8d59539b" providerId="ADAL" clId="{68F9C06F-A9C5-F343-86C8-F2A1ACC4CC21}" dt="2023-09-20T14:53:48.116" v="48" actId="26606"/>
          <ac:spMkLst>
            <pc:docMk/>
            <pc:sldMk cId="1803311633" sldId="314"/>
            <ac:spMk id="31" creationId="{2CC59F63-C022-C8A1-A246-EA252AD7CD94}"/>
          </ac:spMkLst>
        </pc:spChg>
        <pc:spChg chg="mod">
          <ac:chgData name="Bernat Sort Rufat" userId="1879af19-4a76-4529-89d7-c5bc8d59539b" providerId="ADAL" clId="{68F9C06F-A9C5-F343-86C8-F2A1ACC4CC21}" dt="2023-09-20T14:53:48.116" v="48" actId="26606"/>
          <ac:spMkLst>
            <pc:docMk/>
            <pc:sldMk cId="1803311633" sldId="314"/>
            <ac:spMk id="78" creationId="{0DDF87FB-9A25-627B-6912-A41B7AF8E58E}"/>
          </ac:spMkLst>
        </pc:spChg>
        <pc:spChg chg="mod">
          <ac:chgData name="Bernat Sort Rufat" userId="1879af19-4a76-4529-89d7-c5bc8d59539b" providerId="ADAL" clId="{68F9C06F-A9C5-F343-86C8-F2A1ACC4CC21}" dt="2023-09-20T14:53:48.116" v="48" actId="26606"/>
          <ac:spMkLst>
            <pc:docMk/>
            <pc:sldMk cId="1803311633" sldId="314"/>
            <ac:spMk id="82" creationId="{BF6DA65C-8475-8FED-F4A3-9D34E42A85DC}"/>
          </ac:spMkLst>
        </pc:spChg>
        <pc:spChg chg="mod">
          <ac:chgData name="Bernat Sort Rufat" userId="1879af19-4a76-4529-89d7-c5bc8d59539b" providerId="ADAL" clId="{68F9C06F-A9C5-F343-86C8-F2A1ACC4CC21}" dt="2023-09-20T14:53:48.116" v="48" actId="26606"/>
          <ac:spMkLst>
            <pc:docMk/>
            <pc:sldMk cId="1803311633" sldId="314"/>
            <ac:spMk id="97" creationId="{45CF3E6E-8947-464F-08C7-6C0B91247DA2}"/>
          </ac:spMkLst>
        </pc:spChg>
        <pc:spChg chg="mod">
          <ac:chgData name="Bernat Sort Rufat" userId="1879af19-4a76-4529-89d7-c5bc8d59539b" providerId="ADAL" clId="{68F9C06F-A9C5-F343-86C8-F2A1ACC4CC21}" dt="2023-09-20T14:53:48.116" v="48" actId="26606"/>
          <ac:spMkLst>
            <pc:docMk/>
            <pc:sldMk cId="1803311633" sldId="314"/>
            <ac:spMk id="98" creationId="{CEBAB7DC-C84C-663E-BF80-F6D37A328426}"/>
          </ac:spMkLst>
        </pc:spChg>
        <pc:spChg chg="add del">
          <ac:chgData name="Bernat Sort Rufat" userId="1879af19-4a76-4529-89d7-c5bc8d59539b" providerId="ADAL" clId="{68F9C06F-A9C5-F343-86C8-F2A1ACC4CC21}" dt="2023-09-20T14:53:14.451" v="20" actId="26606"/>
          <ac:spMkLst>
            <pc:docMk/>
            <pc:sldMk cId="1803311633" sldId="314"/>
            <ac:spMk id="101" creationId="{86FF76B9-219D-4469-AF87-0236D29032F1}"/>
          </ac:spMkLst>
        </pc:spChg>
        <pc:spChg chg="add del">
          <ac:chgData name="Bernat Sort Rufat" userId="1879af19-4a76-4529-89d7-c5bc8d59539b" providerId="ADAL" clId="{68F9C06F-A9C5-F343-86C8-F2A1ACC4CC21}" dt="2023-09-20T14:53:10.026" v="12" actId="26606"/>
          <ac:spMkLst>
            <pc:docMk/>
            <pc:sldMk cId="1803311633" sldId="314"/>
            <ac:spMk id="103" creationId="{01D0AF59-99C3-4251-AB9A-C966C6AD4400}"/>
          </ac:spMkLst>
        </pc:spChg>
        <pc:spChg chg="add del">
          <ac:chgData name="Bernat Sort Rufat" userId="1879af19-4a76-4529-89d7-c5bc8d59539b" providerId="ADAL" clId="{68F9C06F-A9C5-F343-86C8-F2A1ACC4CC21}" dt="2023-09-20T14:53:10.026" v="12" actId="26606"/>
          <ac:spMkLst>
            <pc:docMk/>
            <pc:sldMk cId="1803311633" sldId="314"/>
            <ac:spMk id="105" creationId="{1855405F-37A2-4869-9154-F8BE3BECE6C3}"/>
          </ac:spMkLst>
        </pc:spChg>
        <pc:spChg chg="add del">
          <ac:chgData name="Bernat Sort Rufat" userId="1879af19-4a76-4529-89d7-c5bc8d59539b" providerId="ADAL" clId="{68F9C06F-A9C5-F343-86C8-F2A1ACC4CC21}" dt="2023-09-20T14:53:10.930" v="14" actId="26606"/>
          <ac:spMkLst>
            <pc:docMk/>
            <pc:sldMk cId="1803311633" sldId="314"/>
            <ac:spMk id="107" creationId="{C7F55EAC-550A-4BDD-9099-3F20B8FA0EBC}"/>
          </ac:spMkLst>
        </pc:spChg>
        <pc:spChg chg="add del">
          <ac:chgData name="Bernat Sort Rufat" userId="1879af19-4a76-4529-89d7-c5bc8d59539b" providerId="ADAL" clId="{68F9C06F-A9C5-F343-86C8-F2A1ACC4CC21}" dt="2023-09-20T14:53:10.930" v="14" actId="26606"/>
          <ac:spMkLst>
            <pc:docMk/>
            <pc:sldMk cId="1803311633" sldId="314"/>
            <ac:spMk id="108" creationId="{DC4F5A5F-493F-49AE-89B6-D5AF5EBC8B0E}"/>
          </ac:spMkLst>
        </pc:spChg>
        <pc:spChg chg="add del">
          <ac:chgData name="Bernat Sort Rufat" userId="1879af19-4a76-4529-89d7-c5bc8d59539b" providerId="ADAL" clId="{68F9C06F-A9C5-F343-86C8-F2A1ACC4CC21}" dt="2023-09-20T14:53:14.451" v="20" actId="26606"/>
          <ac:spMkLst>
            <pc:docMk/>
            <pc:sldMk cId="1803311633" sldId="314"/>
            <ac:spMk id="109" creationId="{2E80C965-DB6D-4F81-9E9E-B027384D0BD6}"/>
          </ac:spMkLst>
        </pc:spChg>
        <pc:spChg chg="add del">
          <ac:chgData name="Bernat Sort Rufat" userId="1879af19-4a76-4529-89d7-c5bc8d59539b" providerId="ADAL" clId="{68F9C06F-A9C5-F343-86C8-F2A1ACC4CC21}" dt="2023-09-20T14:53:12.807" v="16" actId="26606"/>
          <ac:spMkLst>
            <pc:docMk/>
            <pc:sldMk cId="1803311633" sldId="314"/>
            <ac:spMk id="110" creationId="{69D184B2-2226-4E31-BCCB-444330767440}"/>
          </ac:spMkLst>
        </pc:spChg>
        <pc:spChg chg="add del">
          <ac:chgData name="Bernat Sort Rufat" userId="1879af19-4a76-4529-89d7-c5bc8d59539b" providerId="ADAL" clId="{68F9C06F-A9C5-F343-86C8-F2A1ACC4CC21}" dt="2023-09-20T14:53:12.807" v="16" actId="26606"/>
          <ac:spMkLst>
            <pc:docMk/>
            <pc:sldMk cId="1803311633" sldId="314"/>
            <ac:spMk id="111" creationId="{1AC4D4E3-486A-464A-8EC8-D44881097267}"/>
          </ac:spMkLst>
        </pc:spChg>
        <pc:spChg chg="add del">
          <ac:chgData name="Bernat Sort Rufat" userId="1879af19-4a76-4529-89d7-c5bc8d59539b" providerId="ADAL" clId="{68F9C06F-A9C5-F343-86C8-F2A1ACC4CC21}" dt="2023-09-20T14:53:12.807" v="16" actId="26606"/>
          <ac:spMkLst>
            <pc:docMk/>
            <pc:sldMk cId="1803311633" sldId="314"/>
            <ac:spMk id="112" creationId="{864DE13E-58EB-4475-B79C-0D4FC651239B}"/>
          </ac:spMkLst>
        </pc:spChg>
        <pc:spChg chg="add del">
          <ac:chgData name="Bernat Sort Rufat" userId="1879af19-4a76-4529-89d7-c5bc8d59539b" providerId="ADAL" clId="{68F9C06F-A9C5-F343-86C8-F2A1ACC4CC21}" dt="2023-09-20T14:53:14.451" v="20" actId="26606"/>
          <ac:spMkLst>
            <pc:docMk/>
            <pc:sldMk cId="1803311633" sldId="314"/>
            <ac:spMk id="113" creationId="{633C5E46-DAC5-4661-9C87-22B08E2A512F}"/>
          </ac:spMkLst>
        </pc:spChg>
        <pc:spChg chg="add del">
          <ac:chgData name="Bernat Sort Rufat" userId="1879af19-4a76-4529-89d7-c5bc8d59539b" providerId="ADAL" clId="{68F9C06F-A9C5-F343-86C8-F2A1ACC4CC21}" dt="2023-09-20T14:53:17.037" v="22" actId="26606"/>
          <ac:spMkLst>
            <pc:docMk/>
            <pc:sldMk cId="1803311633" sldId="314"/>
            <ac:spMk id="115" creationId="{AB8C311F-7253-4AED-9701-7FC0708C41C7}"/>
          </ac:spMkLst>
        </pc:spChg>
        <pc:spChg chg="add del">
          <ac:chgData name="Bernat Sort Rufat" userId="1879af19-4a76-4529-89d7-c5bc8d59539b" providerId="ADAL" clId="{68F9C06F-A9C5-F343-86C8-F2A1ACC4CC21}" dt="2023-09-20T14:53:17.037" v="22" actId="26606"/>
          <ac:spMkLst>
            <pc:docMk/>
            <pc:sldMk cId="1803311633" sldId="314"/>
            <ac:spMk id="116" creationId="{E2384209-CB15-4CDF-9D31-C44FD9A3F20D}"/>
          </ac:spMkLst>
        </pc:spChg>
        <pc:spChg chg="add del">
          <ac:chgData name="Bernat Sort Rufat" userId="1879af19-4a76-4529-89d7-c5bc8d59539b" providerId="ADAL" clId="{68F9C06F-A9C5-F343-86C8-F2A1ACC4CC21}" dt="2023-09-20T14:53:17.037" v="22" actId="26606"/>
          <ac:spMkLst>
            <pc:docMk/>
            <pc:sldMk cId="1803311633" sldId="314"/>
            <ac:spMk id="117" creationId="{2633B3B5-CC90-43F0-8714-D31D1F3F0209}"/>
          </ac:spMkLst>
        </pc:spChg>
        <pc:spChg chg="add del">
          <ac:chgData name="Bernat Sort Rufat" userId="1879af19-4a76-4529-89d7-c5bc8d59539b" providerId="ADAL" clId="{68F9C06F-A9C5-F343-86C8-F2A1ACC4CC21}" dt="2023-09-20T14:53:17.037" v="22" actId="26606"/>
          <ac:spMkLst>
            <pc:docMk/>
            <pc:sldMk cId="1803311633" sldId="314"/>
            <ac:spMk id="118" creationId="{A8D57A06-A426-446D-B02C-A2DC6B62E45E}"/>
          </ac:spMkLst>
        </pc:spChg>
        <pc:spChg chg="add del">
          <ac:chgData name="Bernat Sort Rufat" userId="1879af19-4a76-4529-89d7-c5bc8d59539b" providerId="ADAL" clId="{68F9C06F-A9C5-F343-86C8-F2A1ACC4CC21}" dt="2023-09-20T14:53:19.143" v="24" actId="26606"/>
          <ac:spMkLst>
            <pc:docMk/>
            <pc:sldMk cId="1803311633" sldId="314"/>
            <ac:spMk id="120" creationId="{01D0AF59-99C3-4251-AB9A-C966C6AD4400}"/>
          </ac:spMkLst>
        </pc:spChg>
        <pc:spChg chg="add del">
          <ac:chgData name="Bernat Sort Rufat" userId="1879af19-4a76-4529-89d7-c5bc8d59539b" providerId="ADAL" clId="{68F9C06F-A9C5-F343-86C8-F2A1ACC4CC21}" dt="2023-09-20T14:53:19.143" v="24" actId="26606"/>
          <ac:spMkLst>
            <pc:docMk/>
            <pc:sldMk cId="1803311633" sldId="314"/>
            <ac:spMk id="121" creationId="{1855405F-37A2-4869-9154-F8BE3BECE6C3}"/>
          </ac:spMkLst>
        </pc:spChg>
        <pc:spChg chg="add del">
          <ac:chgData name="Bernat Sort Rufat" userId="1879af19-4a76-4529-89d7-c5bc8d59539b" providerId="ADAL" clId="{68F9C06F-A9C5-F343-86C8-F2A1ACC4CC21}" dt="2023-09-20T14:53:19.731" v="26" actId="26606"/>
          <ac:spMkLst>
            <pc:docMk/>
            <pc:sldMk cId="1803311633" sldId="314"/>
            <ac:spMk id="123" creationId="{2D2B266D-3625-4584-A5C3-7D3F672CFF30}"/>
          </ac:spMkLst>
        </pc:spChg>
        <pc:spChg chg="add del">
          <ac:chgData name="Bernat Sort Rufat" userId="1879af19-4a76-4529-89d7-c5bc8d59539b" providerId="ADAL" clId="{68F9C06F-A9C5-F343-86C8-F2A1ACC4CC21}" dt="2023-09-20T14:53:19.731" v="26" actId="26606"/>
          <ac:spMkLst>
            <pc:docMk/>
            <pc:sldMk cId="1803311633" sldId="314"/>
            <ac:spMk id="124" creationId="{A5D2A5D1-BA0D-47D3-B051-DA7743C46E28}"/>
          </ac:spMkLst>
        </pc:spChg>
        <pc:spChg chg="add del">
          <ac:chgData name="Bernat Sort Rufat" userId="1879af19-4a76-4529-89d7-c5bc8d59539b" providerId="ADAL" clId="{68F9C06F-A9C5-F343-86C8-F2A1ACC4CC21}" dt="2023-09-20T14:53:21.141" v="28" actId="26606"/>
          <ac:spMkLst>
            <pc:docMk/>
            <pc:sldMk cId="1803311633" sldId="314"/>
            <ac:spMk id="126" creationId="{B9FF99BD-075F-4761-A995-6FC574BD25EA}"/>
          </ac:spMkLst>
        </pc:spChg>
        <pc:spChg chg="add del">
          <ac:chgData name="Bernat Sort Rufat" userId="1879af19-4a76-4529-89d7-c5bc8d59539b" providerId="ADAL" clId="{68F9C06F-A9C5-F343-86C8-F2A1ACC4CC21}" dt="2023-09-20T14:53:21.141" v="28" actId="26606"/>
          <ac:spMkLst>
            <pc:docMk/>
            <pc:sldMk cId="1803311633" sldId="314"/>
            <ac:spMk id="127" creationId="{A7B21A54-9BA3-4EA9-B460-5A829ADD9051}"/>
          </ac:spMkLst>
        </pc:spChg>
        <pc:spChg chg="add del">
          <ac:chgData name="Bernat Sort Rufat" userId="1879af19-4a76-4529-89d7-c5bc8d59539b" providerId="ADAL" clId="{68F9C06F-A9C5-F343-86C8-F2A1ACC4CC21}" dt="2023-09-20T14:53:21.141" v="28" actId="26606"/>
          <ac:spMkLst>
            <pc:docMk/>
            <pc:sldMk cId="1803311633" sldId="314"/>
            <ac:spMk id="128" creationId="{6FA8F714-B9D8-488A-8CCA-E9948FF913A9}"/>
          </ac:spMkLst>
        </pc:spChg>
        <pc:spChg chg="add del">
          <ac:chgData name="Bernat Sort Rufat" userId="1879af19-4a76-4529-89d7-c5bc8d59539b" providerId="ADAL" clId="{68F9C06F-A9C5-F343-86C8-F2A1ACC4CC21}" dt="2023-09-20T14:53:24.669" v="30" actId="26606"/>
          <ac:spMkLst>
            <pc:docMk/>
            <pc:sldMk cId="1803311633" sldId="314"/>
            <ac:spMk id="130" creationId="{69D184B2-2226-4E31-BCCB-444330767440}"/>
          </ac:spMkLst>
        </pc:spChg>
        <pc:spChg chg="add del">
          <ac:chgData name="Bernat Sort Rufat" userId="1879af19-4a76-4529-89d7-c5bc8d59539b" providerId="ADAL" clId="{68F9C06F-A9C5-F343-86C8-F2A1ACC4CC21}" dt="2023-09-20T14:53:24.669" v="30" actId="26606"/>
          <ac:spMkLst>
            <pc:docMk/>
            <pc:sldMk cId="1803311633" sldId="314"/>
            <ac:spMk id="131" creationId="{1AC4D4E3-486A-464A-8EC8-D44881097267}"/>
          </ac:spMkLst>
        </pc:spChg>
        <pc:spChg chg="add del">
          <ac:chgData name="Bernat Sort Rufat" userId="1879af19-4a76-4529-89d7-c5bc8d59539b" providerId="ADAL" clId="{68F9C06F-A9C5-F343-86C8-F2A1ACC4CC21}" dt="2023-09-20T14:53:24.669" v="30" actId="26606"/>
          <ac:spMkLst>
            <pc:docMk/>
            <pc:sldMk cId="1803311633" sldId="314"/>
            <ac:spMk id="132" creationId="{864DE13E-58EB-4475-B79C-0D4FC651239B}"/>
          </ac:spMkLst>
        </pc:spChg>
        <pc:spChg chg="add del">
          <ac:chgData name="Bernat Sort Rufat" userId="1879af19-4a76-4529-89d7-c5bc8d59539b" providerId="ADAL" clId="{68F9C06F-A9C5-F343-86C8-F2A1ACC4CC21}" dt="2023-09-20T14:53:27.028" v="32" actId="26606"/>
          <ac:spMkLst>
            <pc:docMk/>
            <pc:sldMk cId="1803311633" sldId="314"/>
            <ac:spMk id="134" creationId="{C7F55EAC-550A-4BDD-9099-3F20B8FA0EBC}"/>
          </ac:spMkLst>
        </pc:spChg>
        <pc:spChg chg="add del">
          <ac:chgData name="Bernat Sort Rufat" userId="1879af19-4a76-4529-89d7-c5bc8d59539b" providerId="ADAL" clId="{68F9C06F-A9C5-F343-86C8-F2A1ACC4CC21}" dt="2023-09-20T14:53:27.028" v="32" actId="26606"/>
          <ac:spMkLst>
            <pc:docMk/>
            <pc:sldMk cId="1803311633" sldId="314"/>
            <ac:spMk id="135" creationId="{DC4F5A5F-493F-49AE-89B6-D5AF5EBC8B0E}"/>
          </ac:spMkLst>
        </pc:spChg>
        <pc:spChg chg="add del">
          <ac:chgData name="Bernat Sort Rufat" userId="1879af19-4a76-4529-89d7-c5bc8d59539b" providerId="ADAL" clId="{68F9C06F-A9C5-F343-86C8-F2A1ACC4CC21}" dt="2023-09-20T14:53:28.158" v="34" actId="26606"/>
          <ac:spMkLst>
            <pc:docMk/>
            <pc:sldMk cId="1803311633" sldId="314"/>
            <ac:spMk id="137" creationId="{01D0AF59-99C3-4251-AB9A-C966C6AD4400}"/>
          </ac:spMkLst>
        </pc:spChg>
        <pc:spChg chg="add del">
          <ac:chgData name="Bernat Sort Rufat" userId="1879af19-4a76-4529-89d7-c5bc8d59539b" providerId="ADAL" clId="{68F9C06F-A9C5-F343-86C8-F2A1ACC4CC21}" dt="2023-09-20T14:53:28.158" v="34" actId="26606"/>
          <ac:spMkLst>
            <pc:docMk/>
            <pc:sldMk cId="1803311633" sldId="314"/>
            <ac:spMk id="138" creationId="{1855405F-37A2-4869-9154-F8BE3BECE6C3}"/>
          </ac:spMkLst>
        </pc:spChg>
        <pc:spChg chg="add del">
          <ac:chgData name="Bernat Sort Rufat" userId="1879af19-4a76-4529-89d7-c5bc8d59539b" providerId="ADAL" clId="{68F9C06F-A9C5-F343-86C8-F2A1ACC4CC21}" dt="2023-09-20T14:53:28.915" v="36" actId="26606"/>
          <ac:spMkLst>
            <pc:docMk/>
            <pc:sldMk cId="1803311633" sldId="314"/>
            <ac:spMk id="140" creationId="{86FF76B9-219D-4469-AF87-0236D29032F1}"/>
          </ac:spMkLst>
        </pc:spChg>
        <pc:spChg chg="add del">
          <ac:chgData name="Bernat Sort Rufat" userId="1879af19-4a76-4529-89d7-c5bc8d59539b" providerId="ADAL" clId="{68F9C06F-A9C5-F343-86C8-F2A1ACC4CC21}" dt="2023-09-20T14:53:28.915" v="36" actId="26606"/>
          <ac:spMkLst>
            <pc:docMk/>
            <pc:sldMk cId="1803311633" sldId="314"/>
            <ac:spMk id="143" creationId="{2E80C965-DB6D-4F81-9E9E-B027384D0BD6}"/>
          </ac:spMkLst>
        </pc:spChg>
        <pc:spChg chg="add del">
          <ac:chgData name="Bernat Sort Rufat" userId="1879af19-4a76-4529-89d7-c5bc8d59539b" providerId="ADAL" clId="{68F9C06F-A9C5-F343-86C8-F2A1ACC4CC21}" dt="2023-09-20T14:53:28.915" v="36" actId="26606"/>
          <ac:spMkLst>
            <pc:docMk/>
            <pc:sldMk cId="1803311633" sldId="314"/>
            <ac:spMk id="144" creationId="{633C5E46-DAC5-4661-9C87-22B08E2A512F}"/>
          </ac:spMkLst>
        </pc:spChg>
        <pc:grpChg chg="add del">
          <ac:chgData name="Bernat Sort Rufat" userId="1879af19-4a76-4529-89d7-c5bc8d59539b" providerId="ADAL" clId="{68F9C06F-A9C5-F343-86C8-F2A1ACC4CC21}" dt="2023-09-20T14:53:14.451" v="20" actId="26606"/>
          <ac:grpSpMkLst>
            <pc:docMk/>
            <pc:sldMk cId="1803311633" sldId="314"/>
            <ac:grpSpMk id="102" creationId="{DB88BD78-87E1-424D-B479-C37D8E41B12E}"/>
          </ac:grpSpMkLst>
        </pc:grpChg>
        <pc:grpChg chg="add del">
          <ac:chgData name="Bernat Sort Rufat" userId="1879af19-4a76-4529-89d7-c5bc8d59539b" providerId="ADAL" clId="{68F9C06F-A9C5-F343-86C8-F2A1ACC4CC21}" dt="2023-09-20T14:53:28.915" v="36" actId="26606"/>
          <ac:grpSpMkLst>
            <pc:docMk/>
            <pc:sldMk cId="1803311633" sldId="314"/>
            <ac:grpSpMk id="141" creationId="{DB88BD78-87E1-424D-B479-C37D8E41B12E}"/>
          </ac:grpSpMkLst>
        </pc:grpChg>
        <pc:picChg chg="mod">
          <ac:chgData name="Bernat Sort Rufat" userId="1879af19-4a76-4529-89d7-c5bc8d59539b" providerId="ADAL" clId="{68F9C06F-A9C5-F343-86C8-F2A1ACC4CC21}" dt="2023-09-21T12:43:53.664" v="1118" actId="1076"/>
          <ac:picMkLst>
            <pc:docMk/>
            <pc:sldMk cId="1803311633" sldId="314"/>
            <ac:picMk id="6" creationId="{D9FB1D6F-FB8E-9437-A592-EC6A0C8FFB62}"/>
          </ac:picMkLst>
        </pc:picChg>
        <pc:picChg chg="del mod">
          <ac:chgData name="Bernat Sort Rufat" userId="1879af19-4a76-4529-89d7-c5bc8d59539b" providerId="ADAL" clId="{68F9C06F-A9C5-F343-86C8-F2A1ACC4CC21}" dt="2023-09-21T12:43:47.545" v="1115" actId="21"/>
          <ac:picMkLst>
            <pc:docMk/>
            <pc:sldMk cId="1803311633" sldId="314"/>
            <ac:picMk id="67" creationId="{A61B9CDC-E6C3-EA1B-9875-49168777945C}"/>
          </ac:picMkLst>
        </pc:picChg>
      </pc:sldChg>
      <pc:sldChg chg="modSp mod">
        <pc:chgData name="Bernat Sort Rufat" userId="1879af19-4a76-4529-89d7-c5bc8d59539b" providerId="ADAL" clId="{68F9C06F-A9C5-F343-86C8-F2A1ACC4CC21}" dt="2023-09-21T15:05:33.732" v="1407" actId="732"/>
        <pc:sldMkLst>
          <pc:docMk/>
          <pc:sldMk cId="1943774886" sldId="1706"/>
        </pc:sldMkLst>
        <pc:picChg chg="mod modCrop">
          <ac:chgData name="Bernat Sort Rufat" userId="1879af19-4a76-4529-89d7-c5bc8d59539b" providerId="ADAL" clId="{68F9C06F-A9C5-F343-86C8-F2A1ACC4CC21}" dt="2023-09-21T15:05:33.732" v="1407" actId="732"/>
          <ac:picMkLst>
            <pc:docMk/>
            <pc:sldMk cId="1943774886" sldId="1706"/>
            <ac:picMk id="15" creationId="{19F7852D-3620-8B16-0F5E-616FA03EA314}"/>
          </ac:picMkLst>
        </pc:picChg>
      </pc:sldChg>
      <pc:sldChg chg="addSp delSp modSp mod ord">
        <pc:chgData name="Bernat Sort Rufat" userId="1879af19-4a76-4529-89d7-c5bc8d59539b" providerId="ADAL" clId="{68F9C06F-A9C5-F343-86C8-F2A1ACC4CC21}" dt="2023-09-20T16:33:06.565" v="478" actId="20578"/>
        <pc:sldMkLst>
          <pc:docMk/>
          <pc:sldMk cId="282281826" sldId="1707"/>
        </pc:sldMkLst>
        <pc:spChg chg="add del mod">
          <ac:chgData name="Bernat Sort Rufat" userId="1879af19-4a76-4529-89d7-c5bc8d59539b" providerId="ADAL" clId="{68F9C06F-A9C5-F343-86C8-F2A1ACC4CC21}" dt="2023-09-20T15:05:02.067" v="50"/>
          <ac:spMkLst>
            <pc:docMk/>
            <pc:sldMk cId="282281826" sldId="1707"/>
            <ac:spMk id="12" creationId="{C100C88F-CC56-C29E-E412-D2721552B458}"/>
          </ac:spMkLst>
        </pc:spChg>
        <pc:graphicFrameChg chg="modGraphic">
          <ac:chgData name="Bernat Sort Rufat" userId="1879af19-4a76-4529-89d7-c5bc8d59539b" providerId="ADAL" clId="{68F9C06F-A9C5-F343-86C8-F2A1ACC4CC21}" dt="2023-09-20T16:28:53.500" v="415"/>
          <ac:graphicFrameMkLst>
            <pc:docMk/>
            <pc:sldMk cId="282281826" sldId="1707"/>
            <ac:graphicFrameMk id="2" creationId="{FF5B9EED-210C-455B-CF96-834179B22F6D}"/>
          </ac:graphicFrameMkLst>
        </pc:graphicFrameChg>
      </pc:sldChg>
      <pc:sldChg chg="addSp delSp modSp del mod">
        <pc:chgData name="Bernat Sort Rufat" userId="1879af19-4a76-4529-89d7-c5bc8d59539b" providerId="ADAL" clId="{68F9C06F-A9C5-F343-86C8-F2A1ACC4CC21}" dt="2023-09-21T11:59:37.306" v="1095" actId="2696"/>
        <pc:sldMkLst>
          <pc:docMk/>
          <pc:sldMk cId="331963244" sldId="1708"/>
        </pc:sldMkLst>
        <pc:spChg chg="add del mod">
          <ac:chgData name="Bernat Sort Rufat" userId="1879af19-4a76-4529-89d7-c5bc8d59539b" providerId="ADAL" clId="{68F9C06F-A9C5-F343-86C8-F2A1ACC4CC21}" dt="2023-09-20T16:47:41.734" v="603" actId="478"/>
          <ac:spMkLst>
            <pc:docMk/>
            <pc:sldMk cId="331963244" sldId="1708"/>
            <ac:spMk id="3" creationId="{4202B9C4-7651-980C-C9E3-DACE497BB584}"/>
          </ac:spMkLst>
        </pc:spChg>
        <pc:spChg chg="add mod">
          <ac:chgData name="Bernat Sort Rufat" userId="1879af19-4a76-4529-89d7-c5bc8d59539b" providerId="ADAL" clId="{68F9C06F-A9C5-F343-86C8-F2A1ACC4CC21}" dt="2023-09-20T16:21:35.216" v="158" actId="207"/>
          <ac:spMkLst>
            <pc:docMk/>
            <pc:sldMk cId="331963244" sldId="1708"/>
            <ac:spMk id="4" creationId="{63068F64-602B-413D-2F7B-95FDD0DE6277}"/>
          </ac:spMkLst>
        </pc:spChg>
        <pc:spChg chg="add mod">
          <ac:chgData name="Bernat Sort Rufat" userId="1879af19-4a76-4529-89d7-c5bc8d59539b" providerId="ADAL" clId="{68F9C06F-A9C5-F343-86C8-F2A1ACC4CC21}" dt="2023-09-20T16:21:21.142" v="153" actId="1036"/>
          <ac:spMkLst>
            <pc:docMk/>
            <pc:sldMk cId="331963244" sldId="1708"/>
            <ac:spMk id="5" creationId="{C9093D99-2DED-98B6-4A0E-031153CC809C}"/>
          </ac:spMkLst>
        </pc:spChg>
        <pc:spChg chg="add mod">
          <ac:chgData name="Bernat Sort Rufat" userId="1879af19-4a76-4529-89d7-c5bc8d59539b" providerId="ADAL" clId="{68F9C06F-A9C5-F343-86C8-F2A1ACC4CC21}" dt="2023-09-20T16:47:55.226" v="619" actId="790"/>
          <ac:spMkLst>
            <pc:docMk/>
            <pc:sldMk cId="331963244" sldId="1708"/>
            <ac:spMk id="6" creationId="{39890710-BABF-8D8B-5CC4-AC256B98E930}"/>
          </ac:spMkLst>
        </pc:spChg>
        <pc:spChg chg="add mod">
          <ac:chgData name="Bernat Sort Rufat" userId="1879af19-4a76-4529-89d7-c5bc8d59539b" providerId="ADAL" clId="{68F9C06F-A9C5-F343-86C8-F2A1ACC4CC21}" dt="2023-09-21T10:54:12.815" v="825" actId="14100"/>
          <ac:spMkLst>
            <pc:docMk/>
            <pc:sldMk cId="331963244" sldId="1708"/>
            <ac:spMk id="7" creationId="{3EAE5E37-CA8A-1D02-46EF-93E831885877}"/>
          </ac:spMkLst>
        </pc:spChg>
        <pc:spChg chg="add mod">
          <ac:chgData name="Bernat Sort Rufat" userId="1879af19-4a76-4529-89d7-c5bc8d59539b" providerId="ADAL" clId="{68F9C06F-A9C5-F343-86C8-F2A1ACC4CC21}" dt="2023-09-21T11:05:28.451" v="894" actId="1076"/>
          <ac:spMkLst>
            <pc:docMk/>
            <pc:sldMk cId="331963244" sldId="1708"/>
            <ac:spMk id="8" creationId="{063ADB84-88BF-DF13-4A0B-1BD752AEF873}"/>
          </ac:spMkLst>
        </pc:spChg>
        <pc:spChg chg="add mod">
          <ac:chgData name="Bernat Sort Rufat" userId="1879af19-4a76-4529-89d7-c5bc8d59539b" providerId="ADAL" clId="{68F9C06F-A9C5-F343-86C8-F2A1ACC4CC21}" dt="2023-09-21T10:59:44.499" v="831"/>
          <ac:spMkLst>
            <pc:docMk/>
            <pc:sldMk cId="331963244" sldId="1708"/>
            <ac:spMk id="9" creationId="{5BA750AE-2A28-F599-4AAF-8F7385228E6A}"/>
          </ac:spMkLst>
        </pc:spChg>
        <pc:spChg chg="add mod">
          <ac:chgData name="Bernat Sort Rufat" userId="1879af19-4a76-4529-89d7-c5bc8d59539b" providerId="ADAL" clId="{68F9C06F-A9C5-F343-86C8-F2A1ACC4CC21}" dt="2023-09-21T11:05:16.219" v="888" actId="1076"/>
          <ac:spMkLst>
            <pc:docMk/>
            <pc:sldMk cId="331963244" sldId="1708"/>
            <ac:spMk id="10" creationId="{3F3F5893-C284-A858-82B6-4F8D3AA9F61D}"/>
          </ac:spMkLst>
        </pc:spChg>
        <pc:spChg chg="add del mod">
          <ac:chgData name="Bernat Sort Rufat" userId="1879af19-4a76-4529-89d7-c5bc8d59539b" providerId="ADAL" clId="{68F9C06F-A9C5-F343-86C8-F2A1ACC4CC21}" dt="2023-09-21T11:16:49.383" v="1023" actId="21"/>
          <ac:spMkLst>
            <pc:docMk/>
            <pc:sldMk cId="331963244" sldId="1708"/>
            <ac:spMk id="12" creationId="{DFDEDB59-9560-7511-CD1C-FF355F2B915E}"/>
          </ac:spMkLst>
        </pc:spChg>
        <pc:spChg chg="add mod">
          <ac:chgData name="Bernat Sort Rufat" userId="1879af19-4a76-4529-89d7-c5bc8d59539b" providerId="ADAL" clId="{68F9C06F-A9C5-F343-86C8-F2A1ACC4CC21}" dt="2023-09-21T11:05:35.011" v="896" actId="1076"/>
          <ac:spMkLst>
            <pc:docMk/>
            <pc:sldMk cId="331963244" sldId="1708"/>
            <ac:spMk id="13" creationId="{B1A525A4-3410-0583-454F-74120A2CED98}"/>
          </ac:spMkLst>
        </pc:spChg>
        <pc:picChg chg="add mod">
          <ac:chgData name="Bernat Sort Rufat" userId="1879af19-4a76-4529-89d7-c5bc8d59539b" providerId="ADAL" clId="{68F9C06F-A9C5-F343-86C8-F2A1ACC4CC21}" dt="2023-09-20T14:53:45.327" v="46" actId="1038"/>
          <ac:picMkLst>
            <pc:docMk/>
            <pc:sldMk cId="331963244" sldId="1708"/>
            <ac:picMk id="2" creationId="{612FAB28-52AD-63F1-9391-50AAD855897C}"/>
          </ac:picMkLst>
        </pc:picChg>
      </pc:sldChg>
      <pc:sldChg chg="addSp delSp modSp add del mod ord setBg">
        <pc:chgData name="Bernat Sort Rufat" userId="1879af19-4a76-4529-89d7-c5bc8d59539b" providerId="ADAL" clId="{68F9C06F-A9C5-F343-86C8-F2A1ACC4CC21}" dt="2023-09-20T16:47:34.635" v="602" actId="2696"/>
        <pc:sldMkLst>
          <pc:docMk/>
          <pc:sldMk cId="12385323" sldId="1709"/>
        </pc:sldMkLst>
        <pc:spChg chg="del mod">
          <ac:chgData name="Bernat Sort Rufat" userId="1879af19-4a76-4529-89d7-c5bc8d59539b" providerId="ADAL" clId="{68F9C06F-A9C5-F343-86C8-F2A1ACC4CC21}" dt="2023-09-20T16:18:01.404" v="110" actId="478"/>
          <ac:spMkLst>
            <pc:docMk/>
            <pc:sldMk cId="12385323" sldId="1709"/>
            <ac:spMk id="11" creationId="{A48DF0A4-F192-1778-6025-8D10B306910C}"/>
          </ac:spMkLst>
        </pc:spChg>
        <pc:spChg chg="add del mod">
          <ac:chgData name="Bernat Sort Rufat" userId="1879af19-4a76-4529-89d7-c5bc8d59539b" providerId="ADAL" clId="{68F9C06F-A9C5-F343-86C8-F2A1ACC4CC21}" dt="2023-09-20T16:23:22.014" v="223" actId="478"/>
          <ac:spMkLst>
            <pc:docMk/>
            <pc:sldMk cId="12385323" sldId="1709"/>
            <ac:spMk id="12" creationId="{9023CDBF-5690-B8CB-71F9-45ADB3387E9E}"/>
          </ac:spMkLst>
        </pc:spChg>
        <pc:spChg chg="add del mod">
          <ac:chgData name="Bernat Sort Rufat" userId="1879af19-4a76-4529-89d7-c5bc8d59539b" providerId="ADAL" clId="{68F9C06F-A9C5-F343-86C8-F2A1ACC4CC21}" dt="2023-09-20T16:23:22.014" v="223" actId="478"/>
          <ac:spMkLst>
            <pc:docMk/>
            <pc:sldMk cId="12385323" sldId="1709"/>
            <ac:spMk id="13" creationId="{49F1EA98-A4A0-E1A9-6ADD-729C21789E4E}"/>
          </ac:spMkLst>
        </pc:spChg>
        <pc:spChg chg="add del mod">
          <ac:chgData name="Bernat Sort Rufat" userId="1879af19-4a76-4529-89d7-c5bc8d59539b" providerId="ADAL" clId="{68F9C06F-A9C5-F343-86C8-F2A1ACC4CC21}" dt="2023-09-20T16:23:22.014" v="223" actId="478"/>
          <ac:spMkLst>
            <pc:docMk/>
            <pc:sldMk cId="12385323" sldId="1709"/>
            <ac:spMk id="14" creationId="{9247EB22-65F2-56D9-757C-88CC48565354}"/>
          </ac:spMkLst>
        </pc:spChg>
        <pc:spChg chg="add del mod">
          <ac:chgData name="Bernat Sort Rufat" userId="1879af19-4a76-4529-89d7-c5bc8d59539b" providerId="ADAL" clId="{68F9C06F-A9C5-F343-86C8-F2A1ACC4CC21}" dt="2023-09-20T16:23:22.014" v="223" actId="478"/>
          <ac:spMkLst>
            <pc:docMk/>
            <pc:sldMk cId="12385323" sldId="1709"/>
            <ac:spMk id="15" creationId="{9FF66DE3-A59F-671D-9506-B59B21BDCC5A}"/>
          </ac:spMkLst>
        </pc:spChg>
        <pc:spChg chg="add del mod">
          <ac:chgData name="Bernat Sort Rufat" userId="1879af19-4a76-4529-89d7-c5bc8d59539b" providerId="ADAL" clId="{68F9C06F-A9C5-F343-86C8-F2A1ACC4CC21}" dt="2023-09-20T16:23:22.014" v="223" actId="478"/>
          <ac:spMkLst>
            <pc:docMk/>
            <pc:sldMk cId="12385323" sldId="1709"/>
            <ac:spMk id="16" creationId="{18769535-B663-C939-805B-E2ECDEF55EC4}"/>
          </ac:spMkLst>
        </pc:spChg>
        <pc:spChg chg="add del mod">
          <ac:chgData name="Bernat Sort Rufat" userId="1879af19-4a76-4529-89d7-c5bc8d59539b" providerId="ADAL" clId="{68F9C06F-A9C5-F343-86C8-F2A1ACC4CC21}" dt="2023-09-20T16:22:47.162" v="218"/>
          <ac:spMkLst>
            <pc:docMk/>
            <pc:sldMk cId="12385323" sldId="1709"/>
            <ac:spMk id="17" creationId="{1679B02B-A350-6383-858F-E4C30A3024F4}"/>
          </ac:spMkLst>
        </pc:spChg>
        <pc:spChg chg="add del mod">
          <ac:chgData name="Bernat Sort Rufat" userId="1879af19-4a76-4529-89d7-c5bc8d59539b" providerId="ADAL" clId="{68F9C06F-A9C5-F343-86C8-F2A1ACC4CC21}" dt="2023-09-20T16:22:14.834" v="171"/>
          <ac:spMkLst>
            <pc:docMk/>
            <pc:sldMk cId="12385323" sldId="1709"/>
            <ac:spMk id="18" creationId="{D194977B-1814-A772-A154-268D3DD4B21E}"/>
          </ac:spMkLst>
        </pc:spChg>
        <pc:spChg chg="add mod">
          <ac:chgData name="Bernat Sort Rufat" userId="1879af19-4a76-4529-89d7-c5bc8d59539b" providerId="ADAL" clId="{68F9C06F-A9C5-F343-86C8-F2A1ACC4CC21}" dt="2023-09-20T16:32:38.523" v="477" actId="207"/>
          <ac:spMkLst>
            <pc:docMk/>
            <pc:sldMk cId="12385323" sldId="1709"/>
            <ac:spMk id="19" creationId="{FDF5F274-554F-5860-EFB8-EAABF8817FF9}"/>
          </ac:spMkLst>
        </pc:spChg>
        <pc:spChg chg="add mod">
          <ac:chgData name="Bernat Sort Rufat" userId="1879af19-4a76-4529-89d7-c5bc8d59539b" providerId="ADAL" clId="{68F9C06F-A9C5-F343-86C8-F2A1ACC4CC21}" dt="2023-09-20T16:32:38.523" v="477" actId="207"/>
          <ac:spMkLst>
            <pc:docMk/>
            <pc:sldMk cId="12385323" sldId="1709"/>
            <ac:spMk id="20" creationId="{C8DD0425-4C19-D6C9-CC0C-0422A8678E62}"/>
          </ac:spMkLst>
        </pc:spChg>
        <pc:spChg chg="add mod">
          <ac:chgData name="Bernat Sort Rufat" userId="1879af19-4a76-4529-89d7-c5bc8d59539b" providerId="ADAL" clId="{68F9C06F-A9C5-F343-86C8-F2A1ACC4CC21}" dt="2023-09-20T16:32:38.523" v="477" actId="207"/>
          <ac:spMkLst>
            <pc:docMk/>
            <pc:sldMk cId="12385323" sldId="1709"/>
            <ac:spMk id="21" creationId="{20675E5D-BBB9-987E-9438-B69992F849E1}"/>
          </ac:spMkLst>
        </pc:spChg>
        <pc:spChg chg="add mod">
          <ac:chgData name="Bernat Sort Rufat" userId="1879af19-4a76-4529-89d7-c5bc8d59539b" providerId="ADAL" clId="{68F9C06F-A9C5-F343-86C8-F2A1ACC4CC21}" dt="2023-09-20T16:32:38.523" v="477" actId="207"/>
          <ac:spMkLst>
            <pc:docMk/>
            <pc:sldMk cId="12385323" sldId="1709"/>
            <ac:spMk id="22" creationId="{F18BD1D5-037C-9B40-35A5-CFBB145D3702}"/>
          </ac:spMkLst>
        </pc:spChg>
        <pc:spChg chg="add mod">
          <ac:chgData name="Bernat Sort Rufat" userId="1879af19-4a76-4529-89d7-c5bc8d59539b" providerId="ADAL" clId="{68F9C06F-A9C5-F343-86C8-F2A1ACC4CC21}" dt="2023-09-20T16:32:38.523" v="477" actId="207"/>
          <ac:spMkLst>
            <pc:docMk/>
            <pc:sldMk cId="12385323" sldId="1709"/>
            <ac:spMk id="23" creationId="{C17CD21B-CA78-F5A0-2E76-11AB2F86239C}"/>
          </ac:spMkLst>
        </pc:spChg>
        <pc:spChg chg="add mod">
          <ac:chgData name="Bernat Sort Rufat" userId="1879af19-4a76-4529-89d7-c5bc8d59539b" providerId="ADAL" clId="{68F9C06F-A9C5-F343-86C8-F2A1ACC4CC21}" dt="2023-09-20T16:32:38.523" v="477" actId="207"/>
          <ac:spMkLst>
            <pc:docMk/>
            <pc:sldMk cId="12385323" sldId="1709"/>
            <ac:spMk id="24" creationId="{DAEA1AB6-6241-0ACE-D8E9-BA0B2B49C1C6}"/>
          </ac:spMkLst>
        </pc:spChg>
        <pc:spChg chg="add mod">
          <ac:chgData name="Bernat Sort Rufat" userId="1879af19-4a76-4529-89d7-c5bc8d59539b" providerId="ADAL" clId="{68F9C06F-A9C5-F343-86C8-F2A1ACC4CC21}" dt="2023-09-20T16:24:42.715" v="317"/>
          <ac:spMkLst>
            <pc:docMk/>
            <pc:sldMk cId="12385323" sldId="1709"/>
            <ac:spMk id="26" creationId="{36548F24-DD06-D98C-E307-A95C33A4D545}"/>
          </ac:spMkLst>
        </pc:spChg>
        <pc:spChg chg="add mod">
          <ac:chgData name="Bernat Sort Rufat" userId="1879af19-4a76-4529-89d7-c5bc8d59539b" providerId="ADAL" clId="{68F9C06F-A9C5-F343-86C8-F2A1ACC4CC21}" dt="2023-09-20T16:46:02.622" v="594" actId="14100"/>
          <ac:spMkLst>
            <pc:docMk/>
            <pc:sldMk cId="12385323" sldId="1709"/>
            <ac:spMk id="27" creationId="{75DCA010-0C3C-C622-182A-5334CE1BCF9E}"/>
          </ac:spMkLst>
        </pc:spChg>
        <pc:spChg chg="mod">
          <ac:chgData name="Bernat Sort Rufat" userId="1879af19-4a76-4529-89d7-c5bc8d59539b" providerId="ADAL" clId="{68F9C06F-A9C5-F343-86C8-F2A1ACC4CC21}" dt="2023-09-20T16:30:53.957" v="438"/>
          <ac:spMkLst>
            <pc:docMk/>
            <pc:sldMk cId="12385323" sldId="1709"/>
            <ac:spMk id="29" creationId="{503B89BA-147B-4E2A-3110-960888C5AB12}"/>
          </ac:spMkLst>
        </pc:spChg>
        <pc:spChg chg="mod">
          <ac:chgData name="Bernat Sort Rufat" userId="1879af19-4a76-4529-89d7-c5bc8d59539b" providerId="ADAL" clId="{68F9C06F-A9C5-F343-86C8-F2A1ACC4CC21}" dt="2023-09-20T16:30:53.957" v="438"/>
          <ac:spMkLst>
            <pc:docMk/>
            <pc:sldMk cId="12385323" sldId="1709"/>
            <ac:spMk id="30" creationId="{7300306A-2ADF-3547-C81C-095B430BEA85}"/>
          </ac:spMkLst>
        </pc:spChg>
        <pc:spChg chg="mod">
          <ac:chgData name="Bernat Sort Rufat" userId="1879af19-4a76-4529-89d7-c5bc8d59539b" providerId="ADAL" clId="{68F9C06F-A9C5-F343-86C8-F2A1ACC4CC21}" dt="2023-09-20T16:30:53.957" v="438"/>
          <ac:spMkLst>
            <pc:docMk/>
            <pc:sldMk cId="12385323" sldId="1709"/>
            <ac:spMk id="31" creationId="{3F204970-EFB1-8A11-FAFD-FA159384DE4E}"/>
          </ac:spMkLst>
        </pc:spChg>
        <pc:spChg chg="mod">
          <ac:chgData name="Bernat Sort Rufat" userId="1879af19-4a76-4529-89d7-c5bc8d59539b" providerId="ADAL" clId="{68F9C06F-A9C5-F343-86C8-F2A1ACC4CC21}" dt="2023-09-20T16:30:53.957" v="438"/>
          <ac:spMkLst>
            <pc:docMk/>
            <pc:sldMk cId="12385323" sldId="1709"/>
            <ac:spMk id="32" creationId="{70B57651-26D5-8137-211B-98DCF327322E}"/>
          </ac:spMkLst>
        </pc:spChg>
        <pc:spChg chg="mod">
          <ac:chgData name="Bernat Sort Rufat" userId="1879af19-4a76-4529-89d7-c5bc8d59539b" providerId="ADAL" clId="{68F9C06F-A9C5-F343-86C8-F2A1ACC4CC21}" dt="2023-09-20T16:30:53.957" v="438"/>
          <ac:spMkLst>
            <pc:docMk/>
            <pc:sldMk cId="12385323" sldId="1709"/>
            <ac:spMk id="33" creationId="{F424A1A5-D34D-B9F5-C5B3-C2A5D4C04040}"/>
          </ac:spMkLst>
        </pc:spChg>
        <pc:spChg chg="mod">
          <ac:chgData name="Bernat Sort Rufat" userId="1879af19-4a76-4529-89d7-c5bc8d59539b" providerId="ADAL" clId="{68F9C06F-A9C5-F343-86C8-F2A1ACC4CC21}" dt="2023-09-20T16:30:53.957" v="438"/>
          <ac:spMkLst>
            <pc:docMk/>
            <pc:sldMk cId="12385323" sldId="1709"/>
            <ac:spMk id="34" creationId="{1E44ED99-A7B7-94FA-DE57-D8EF967AED9A}"/>
          </ac:spMkLst>
        </pc:spChg>
        <pc:spChg chg="mod">
          <ac:chgData name="Bernat Sort Rufat" userId="1879af19-4a76-4529-89d7-c5bc8d59539b" providerId="ADAL" clId="{68F9C06F-A9C5-F343-86C8-F2A1ACC4CC21}" dt="2023-09-20T16:30:53.957" v="438"/>
          <ac:spMkLst>
            <pc:docMk/>
            <pc:sldMk cId="12385323" sldId="1709"/>
            <ac:spMk id="35" creationId="{05E28AD3-93E6-1BBF-80D0-CFED10EBDAD9}"/>
          </ac:spMkLst>
        </pc:spChg>
        <pc:spChg chg="add mod">
          <ac:chgData name="Bernat Sort Rufat" userId="1879af19-4a76-4529-89d7-c5bc8d59539b" providerId="ADAL" clId="{68F9C06F-A9C5-F343-86C8-F2A1ACC4CC21}" dt="2023-09-20T16:42:49.207" v="556" actId="12788"/>
          <ac:spMkLst>
            <pc:docMk/>
            <pc:sldMk cId="12385323" sldId="1709"/>
            <ac:spMk id="36" creationId="{E018E12B-2C57-9A1C-E5A0-C30FA5A39FA8}"/>
          </ac:spMkLst>
        </pc:spChg>
        <pc:grpChg chg="del">
          <ac:chgData name="Bernat Sort Rufat" userId="1879af19-4a76-4529-89d7-c5bc8d59539b" providerId="ADAL" clId="{68F9C06F-A9C5-F343-86C8-F2A1ACC4CC21}" dt="2023-09-20T16:10:05.274" v="52" actId="478"/>
          <ac:grpSpMkLst>
            <pc:docMk/>
            <pc:sldMk cId="12385323" sldId="1709"/>
            <ac:grpSpMk id="3" creationId="{BF4702D2-1B2E-1624-BD0B-E9185FE6A139}"/>
          </ac:grpSpMkLst>
        </pc:grpChg>
        <pc:grpChg chg="add del mod">
          <ac:chgData name="Bernat Sort Rufat" userId="1879af19-4a76-4529-89d7-c5bc8d59539b" providerId="ADAL" clId="{68F9C06F-A9C5-F343-86C8-F2A1ACC4CC21}" dt="2023-09-20T16:31:04.278" v="442" actId="478"/>
          <ac:grpSpMkLst>
            <pc:docMk/>
            <pc:sldMk cId="12385323" sldId="1709"/>
            <ac:grpSpMk id="28" creationId="{C54FAB16-CE5A-D766-84BE-919CFCBF0E1F}"/>
          </ac:grpSpMkLst>
        </pc:grpChg>
        <pc:graphicFrameChg chg="del mod modGraphic">
          <ac:chgData name="Bernat Sort Rufat" userId="1879af19-4a76-4529-89d7-c5bc8d59539b" providerId="ADAL" clId="{68F9C06F-A9C5-F343-86C8-F2A1ACC4CC21}" dt="2023-09-20T16:15:32.136" v="109" actId="478"/>
          <ac:graphicFrameMkLst>
            <pc:docMk/>
            <pc:sldMk cId="12385323" sldId="1709"/>
            <ac:graphicFrameMk id="2" creationId="{FF5B9EED-210C-455B-CF96-834179B22F6D}"/>
          </ac:graphicFrameMkLst>
        </pc:graphicFrameChg>
        <pc:picChg chg="add mod">
          <ac:chgData name="Bernat Sort Rufat" userId="1879af19-4a76-4529-89d7-c5bc8d59539b" providerId="ADAL" clId="{68F9C06F-A9C5-F343-86C8-F2A1ACC4CC21}" dt="2023-09-20T16:24:42.715" v="317"/>
          <ac:picMkLst>
            <pc:docMk/>
            <pc:sldMk cId="12385323" sldId="1709"/>
            <ac:picMk id="25" creationId="{93CFAA4A-3E59-A50C-80BD-0D08CA354C41}"/>
          </ac:picMkLst>
        </pc:picChg>
      </pc:sldChg>
      <pc:sldChg chg="addSp delSp modSp add del mod ord">
        <pc:chgData name="Bernat Sort Rufat" userId="1879af19-4a76-4529-89d7-c5bc8d59539b" providerId="ADAL" clId="{68F9C06F-A9C5-F343-86C8-F2A1ACC4CC21}" dt="2023-09-21T18:10:44.049" v="2823" actId="2696"/>
        <pc:sldMkLst>
          <pc:docMk/>
          <pc:sldMk cId="612213872" sldId="1710"/>
        </pc:sldMkLst>
        <pc:spChg chg="del">
          <ac:chgData name="Bernat Sort Rufat" userId="1879af19-4a76-4529-89d7-c5bc8d59539b" providerId="ADAL" clId="{68F9C06F-A9C5-F343-86C8-F2A1ACC4CC21}" dt="2023-09-20T16:48:02.343" v="620" actId="478"/>
          <ac:spMkLst>
            <pc:docMk/>
            <pc:sldMk cId="612213872" sldId="1710"/>
            <ac:spMk id="3" creationId="{4202B9C4-7651-980C-C9E3-DACE497BB584}"/>
          </ac:spMkLst>
        </pc:spChg>
        <pc:spChg chg="add del mod">
          <ac:chgData name="Bernat Sort Rufat" userId="1879af19-4a76-4529-89d7-c5bc8d59539b" providerId="ADAL" clId="{68F9C06F-A9C5-F343-86C8-F2A1ACC4CC21}" dt="2023-09-20T16:38:37.509" v="503" actId="478"/>
          <ac:spMkLst>
            <pc:docMk/>
            <pc:sldMk cId="612213872" sldId="1710"/>
            <ac:spMk id="6" creationId="{7DFE7E42-A9BA-7892-C1B4-B4909FB135EC}"/>
          </ac:spMkLst>
        </pc:spChg>
        <pc:spChg chg="add del mod">
          <ac:chgData name="Bernat Sort Rufat" userId="1879af19-4a76-4529-89d7-c5bc8d59539b" providerId="ADAL" clId="{68F9C06F-A9C5-F343-86C8-F2A1ACC4CC21}" dt="2023-09-20T16:54:01.169" v="663" actId="478"/>
          <ac:spMkLst>
            <pc:docMk/>
            <pc:sldMk cId="612213872" sldId="1710"/>
            <ac:spMk id="7" creationId="{4C4058C4-11CE-F62D-3606-56063960D31A}"/>
          </ac:spMkLst>
        </pc:spChg>
        <pc:spChg chg="add mod">
          <ac:chgData name="Bernat Sort Rufat" userId="1879af19-4a76-4529-89d7-c5bc8d59539b" providerId="ADAL" clId="{68F9C06F-A9C5-F343-86C8-F2A1ACC4CC21}" dt="2023-09-20T17:38:42.284" v="803" actId="255"/>
          <ac:spMkLst>
            <pc:docMk/>
            <pc:sldMk cId="612213872" sldId="1710"/>
            <ac:spMk id="9" creationId="{95C4C800-7608-F2E0-1046-6C49D9523AD0}"/>
          </ac:spMkLst>
        </pc:spChg>
        <pc:spChg chg="add del mod">
          <ac:chgData name="Bernat Sort Rufat" userId="1879af19-4a76-4529-89d7-c5bc8d59539b" providerId="ADAL" clId="{68F9C06F-A9C5-F343-86C8-F2A1ACC4CC21}" dt="2023-09-20T16:38:39.605" v="504" actId="478"/>
          <ac:spMkLst>
            <pc:docMk/>
            <pc:sldMk cId="612213872" sldId="1710"/>
            <ac:spMk id="10" creationId="{7FE435B0-7207-B216-CDD4-42FA684C54C4}"/>
          </ac:spMkLst>
        </pc:spChg>
        <pc:spChg chg="add mod">
          <ac:chgData name="Bernat Sort Rufat" userId="1879af19-4a76-4529-89d7-c5bc8d59539b" providerId="ADAL" clId="{68F9C06F-A9C5-F343-86C8-F2A1ACC4CC21}" dt="2023-09-20T17:38:12.891" v="795" actId="1076"/>
          <ac:spMkLst>
            <pc:docMk/>
            <pc:sldMk cId="612213872" sldId="1710"/>
            <ac:spMk id="11" creationId="{2298C48B-04F9-272A-4082-77303C250FEB}"/>
          </ac:spMkLst>
        </pc:spChg>
        <pc:spChg chg="add del mod">
          <ac:chgData name="Bernat Sort Rufat" userId="1879af19-4a76-4529-89d7-c5bc8d59539b" providerId="ADAL" clId="{68F9C06F-A9C5-F343-86C8-F2A1ACC4CC21}" dt="2023-09-20T16:59:42.492" v="725" actId="478"/>
          <ac:spMkLst>
            <pc:docMk/>
            <pc:sldMk cId="612213872" sldId="1710"/>
            <ac:spMk id="12" creationId="{295056AC-FE44-4A46-0F52-2F661574D675}"/>
          </ac:spMkLst>
        </pc:spChg>
        <pc:spChg chg="add mod">
          <ac:chgData name="Bernat Sort Rufat" userId="1879af19-4a76-4529-89d7-c5bc8d59539b" providerId="ADAL" clId="{68F9C06F-A9C5-F343-86C8-F2A1ACC4CC21}" dt="2023-09-20T16:41:28.737" v="525" actId="1076"/>
          <ac:spMkLst>
            <pc:docMk/>
            <pc:sldMk cId="612213872" sldId="1710"/>
            <ac:spMk id="13" creationId="{55B761B5-C259-5195-B1FA-0500D4B2E57A}"/>
          </ac:spMkLst>
        </pc:spChg>
        <pc:spChg chg="add mod">
          <ac:chgData name="Bernat Sort Rufat" userId="1879af19-4a76-4529-89d7-c5bc8d59539b" providerId="ADAL" clId="{68F9C06F-A9C5-F343-86C8-F2A1ACC4CC21}" dt="2023-09-20T16:48:02.560" v="621"/>
          <ac:spMkLst>
            <pc:docMk/>
            <pc:sldMk cId="612213872" sldId="1710"/>
            <ac:spMk id="15" creationId="{64FDB276-193F-B975-0285-F77C3DA93EFE}"/>
          </ac:spMkLst>
        </pc:spChg>
        <pc:spChg chg="add mod">
          <ac:chgData name="Bernat Sort Rufat" userId="1879af19-4a76-4529-89d7-c5bc8d59539b" providerId="ADAL" clId="{68F9C06F-A9C5-F343-86C8-F2A1ACC4CC21}" dt="2023-09-20T17:38:45.615" v="804" actId="255"/>
          <ac:spMkLst>
            <pc:docMk/>
            <pc:sldMk cId="612213872" sldId="1710"/>
            <ac:spMk id="16" creationId="{DB38484C-9B5E-0F6C-DFA2-75CA3A16C435}"/>
          </ac:spMkLst>
        </pc:spChg>
        <pc:spChg chg="add del mod">
          <ac:chgData name="Bernat Sort Rufat" userId="1879af19-4a76-4529-89d7-c5bc8d59539b" providerId="ADAL" clId="{68F9C06F-A9C5-F343-86C8-F2A1ACC4CC21}" dt="2023-09-20T16:59:49.750" v="728" actId="478"/>
          <ac:spMkLst>
            <pc:docMk/>
            <pc:sldMk cId="612213872" sldId="1710"/>
            <ac:spMk id="17" creationId="{AA1BFD43-93DD-D970-031D-9A09891AF69C}"/>
          </ac:spMkLst>
        </pc:spChg>
        <pc:spChg chg="add del mod">
          <ac:chgData name="Bernat Sort Rufat" userId="1879af19-4a76-4529-89d7-c5bc8d59539b" providerId="ADAL" clId="{68F9C06F-A9C5-F343-86C8-F2A1ACC4CC21}" dt="2023-09-20T17:00:04.086" v="738"/>
          <ac:spMkLst>
            <pc:docMk/>
            <pc:sldMk cId="612213872" sldId="1710"/>
            <ac:spMk id="18" creationId="{EB7547A3-DBB7-5F16-9AF6-0987D47C222A}"/>
          </ac:spMkLst>
        </pc:spChg>
        <pc:spChg chg="add del mod">
          <ac:chgData name="Bernat Sort Rufat" userId="1879af19-4a76-4529-89d7-c5bc8d59539b" providerId="ADAL" clId="{68F9C06F-A9C5-F343-86C8-F2A1ACC4CC21}" dt="2023-09-20T16:57:17.568" v="673"/>
          <ac:spMkLst>
            <pc:docMk/>
            <pc:sldMk cId="612213872" sldId="1710"/>
            <ac:spMk id="19" creationId="{945B2555-83F8-95E4-1B00-5C5276FF0D3C}"/>
          </ac:spMkLst>
        </pc:spChg>
        <pc:spChg chg="add mod">
          <ac:chgData name="Bernat Sort Rufat" userId="1879af19-4a76-4529-89d7-c5bc8d59539b" providerId="ADAL" clId="{68F9C06F-A9C5-F343-86C8-F2A1ACC4CC21}" dt="2023-09-20T17:38:12.891" v="795" actId="1076"/>
          <ac:spMkLst>
            <pc:docMk/>
            <pc:sldMk cId="612213872" sldId="1710"/>
            <ac:spMk id="20" creationId="{9FECF0EA-FD12-A090-C303-D02C7CEF62DA}"/>
          </ac:spMkLst>
        </pc:spChg>
        <pc:spChg chg="add mod">
          <ac:chgData name="Bernat Sort Rufat" userId="1879af19-4a76-4529-89d7-c5bc8d59539b" providerId="ADAL" clId="{68F9C06F-A9C5-F343-86C8-F2A1ACC4CC21}" dt="2023-09-20T17:38:29.869" v="800" actId="403"/>
          <ac:spMkLst>
            <pc:docMk/>
            <pc:sldMk cId="612213872" sldId="1710"/>
            <ac:spMk id="21" creationId="{25EFA9E7-BC1C-EFD4-C553-A5DDAFF0C644}"/>
          </ac:spMkLst>
        </pc:spChg>
        <pc:spChg chg="add del mod">
          <ac:chgData name="Bernat Sort Rufat" userId="1879af19-4a76-4529-89d7-c5bc8d59539b" providerId="ADAL" clId="{68F9C06F-A9C5-F343-86C8-F2A1ACC4CC21}" dt="2023-09-20T17:32:23.803" v="741" actId="478"/>
          <ac:spMkLst>
            <pc:docMk/>
            <pc:sldMk cId="612213872" sldId="1710"/>
            <ac:spMk id="23" creationId="{3DECA743-7480-76A8-EB4F-9283A90C4FBA}"/>
          </ac:spMkLst>
        </pc:spChg>
        <pc:spChg chg="add mod">
          <ac:chgData name="Bernat Sort Rufat" userId="1879af19-4a76-4529-89d7-c5bc8d59539b" providerId="ADAL" clId="{68F9C06F-A9C5-F343-86C8-F2A1ACC4CC21}" dt="2023-09-21T17:30:24.611" v="2301" actId="113"/>
          <ac:spMkLst>
            <pc:docMk/>
            <pc:sldMk cId="612213872" sldId="1710"/>
            <ac:spMk id="24" creationId="{4E15194A-4A5D-7106-85DE-EEEAE08BDDD8}"/>
          </ac:spMkLst>
        </pc:spChg>
        <pc:picChg chg="add del mod">
          <ac:chgData name="Bernat Sort Rufat" userId="1879af19-4a76-4529-89d7-c5bc8d59539b" providerId="ADAL" clId="{68F9C06F-A9C5-F343-86C8-F2A1ACC4CC21}" dt="2023-09-21T12:44:20.023" v="1123" actId="21"/>
          <ac:picMkLst>
            <pc:docMk/>
            <pc:sldMk cId="612213872" sldId="1710"/>
            <ac:picMk id="8" creationId="{36F50F73-B906-31D4-79AC-8A8C92D78D58}"/>
          </ac:picMkLst>
        </pc:picChg>
        <pc:picChg chg="add mod">
          <ac:chgData name="Bernat Sort Rufat" userId="1879af19-4a76-4529-89d7-c5bc8d59539b" providerId="ADAL" clId="{68F9C06F-A9C5-F343-86C8-F2A1ACC4CC21}" dt="2023-09-21T12:44:37.737" v="1127" actId="1076"/>
          <ac:picMkLst>
            <pc:docMk/>
            <pc:sldMk cId="612213872" sldId="1710"/>
            <ac:picMk id="14" creationId="{A9D23549-C8D1-E02B-84A3-0A299FCF67FE}"/>
          </ac:picMkLst>
        </pc:picChg>
      </pc:sldChg>
      <pc:sldChg chg="addSp delSp modSp add mod">
        <pc:chgData name="Bernat Sort Rufat" userId="1879af19-4a76-4529-89d7-c5bc8d59539b" providerId="ADAL" clId="{68F9C06F-A9C5-F343-86C8-F2A1ACC4CC21}" dt="2023-09-20T16:47:17.093" v="601" actId="14100"/>
        <pc:sldMkLst>
          <pc:docMk/>
          <pc:sldMk cId="1232872943" sldId="1711"/>
        </pc:sldMkLst>
        <pc:spChg chg="add del mod">
          <ac:chgData name="Bernat Sort Rufat" userId="1879af19-4a76-4529-89d7-c5bc8d59539b" providerId="ADAL" clId="{68F9C06F-A9C5-F343-86C8-F2A1ACC4CC21}" dt="2023-09-20T16:45:23.113" v="587" actId="478"/>
          <ac:spMkLst>
            <pc:docMk/>
            <pc:sldMk cId="1232872943" sldId="1711"/>
            <ac:spMk id="2" creationId="{EA10D48F-AE74-2333-0B28-C52946A85AC7}"/>
          </ac:spMkLst>
        </pc:spChg>
        <pc:spChg chg="add del mod">
          <ac:chgData name="Bernat Sort Rufat" userId="1879af19-4a76-4529-89d7-c5bc8d59539b" providerId="ADAL" clId="{68F9C06F-A9C5-F343-86C8-F2A1ACC4CC21}" dt="2023-09-20T16:45:22.176" v="586"/>
          <ac:spMkLst>
            <pc:docMk/>
            <pc:sldMk cId="1232872943" sldId="1711"/>
            <ac:spMk id="3" creationId="{F0D68B1C-270C-B6EC-59B1-7D14AC773339}"/>
          </ac:spMkLst>
        </pc:spChg>
        <pc:spChg chg="add del mod">
          <ac:chgData name="Bernat Sort Rufat" userId="1879af19-4a76-4529-89d7-c5bc8d59539b" providerId="ADAL" clId="{68F9C06F-A9C5-F343-86C8-F2A1ACC4CC21}" dt="2023-09-20T16:45:26.892" v="589"/>
          <ac:spMkLst>
            <pc:docMk/>
            <pc:sldMk cId="1232872943" sldId="1711"/>
            <ac:spMk id="4" creationId="{50BD2E32-B941-5B3B-2AAD-013FCB385664}"/>
          </ac:spMkLst>
        </pc:spChg>
        <pc:spChg chg="add del mod">
          <ac:chgData name="Bernat Sort Rufat" userId="1879af19-4a76-4529-89d7-c5bc8d59539b" providerId="ADAL" clId="{68F9C06F-A9C5-F343-86C8-F2A1ACC4CC21}" dt="2023-09-20T16:46:10.738" v="595" actId="478"/>
          <ac:spMkLst>
            <pc:docMk/>
            <pc:sldMk cId="1232872943" sldId="1711"/>
            <ac:spMk id="5" creationId="{A21B0149-384C-34F6-DE44-B9045C8F968B}"/>
          </ac:spMkLst>
        </pc:spChg>
        <pc:spChg chg="add mod">
          <ac:chgData name="Bernat Sort Rufat" userId="1879af19-4a76-4529-89d7-c5bc8d59539b" providerId="ADAL" clId="{68F9C06F-A9C5-F343-86C8-F2A1ACC4CC21}" dt="2023-09-20T16:46:13.039" v="597" actId="20577"/>
          <ac:spMkLst>
            <pc:docMk/>
            <pc:sldMk cId="1232872943" sldId="1711"/>
            <ac:spMk id="6" creationId="{D7BD0F21-A244-69E2-183C-977220A1CFC1}"/>
          </ac:spMkLst>
        </pc:spChg>
        <pc:spChg chg="mod">
          <ac:chgData name="Bernat Sort Rufat" userId="1879af19-4a76-4529-89d7-c5bc8d59539b" providerId="ADAL" clId="{68F9C06F-A9C5-F343-86C8-F2A1ACC4CC21}" dt="2023-09-20T16:47:08.014" v="599" actId="1076"/>
          <ac:spMkLst>
            <pc:docMk/>
            <pc:sldMk cId="1232872943" sldId="1711"/>
            <ac:spMk id="19" creationId="{FDF5F274-554F-5860-EFB8-EAABF8817FF9}"/>
          </ac:spMkLst>
        </pc:spChg>
        <pc:spChg chg="mod">
          <ac:chgData name="Bernat Sort Rufat" userId="1879af19-4a76-4529-89d7-c5bc8d59539b" providerId="ADAL" clId="{68F9C06F-A9C5-F343-86C8-F2A1ACC4CC21}" dt="2023-09-20T16:47:08.014" v="599" actId="1076"/>
          <ac:spMkLst>
            <pc:docMk/>
            <pc:sldMk cId="1232872943" sldId="1711"/>
            <ac:spMk id="20" creationId="{C8DD0425-4C19-D6C9-CC0C-0422A8678E62}"/>
          </ac:spMkLst>
        </pc:spChg>
        <pc:spChg chg="mod">
          <ac:chgData name="Bernat Sort Rufat" userId="1879af19-4a76-4529-89d7-c5bc8d59539b" providerId="ADAL" clId="{68F9C06F-A9C5-F343-86C8-F2A1ACC4CC21}" dt="2023-09-20T16:47:08.014" v="599" actId="1076"/>
          <ac:spMkLst>
            <pc:docMk/>
            <pc:sldMk cId="1232872943" sldId="1711"/>
            <ac:spMk id="21" creationId="{20675E5D-BBB9-987E-9438-B69992F849E1}"/>
          </ac:spMkLst>
        </pc:spChg>
        <pc:spChg chg="mod">
          <ac:chgData name="Bernat Sort Rufat" userId="1879af19-4a76-4529-89d7-c5bc8d59539b" providerId="ADAL" clId="{68F9C06F-A9C5-F343-86C8-F2A1ACC4CC21}" dt="2023-09-20T16:47:08.014" v="599" actId="1076"/>
          <ac:spMkLst>
            <pc:docMk/>
            <pc:sldMk cId="1232872943" sldId="1711"/>
            <ac:spMk id="22" creationId="{F18BD1D5-037C-9B40-35A5-CFBB145D3702}"/>
          </ac:spMkLst>
        </pc:spChg>
        <pc:spChg chg="mod">
          <ac:chgData name="Bernat Sort Rufat" userId="1879af19-4a76-4529-89d7-c5bc8d59539b" providerId="ADAL" clId="{68F9C06F-A9C5-F343-86C8-F2A1ACC4CC21}" dt="2023-09-20T16:47:08.014" v="599" actId="1076"/>
          <ac:spMkLst>
            <pc:docMk/>
            <pc:sldMk cId="1232872943" sldId="1711"/>
            <ac:spMk id="23" creationId="{C17CD21B-CA78-F5A0-2E76-11AB2F86239C}"/>
          </ac:spMkLst>
        </pc:spChg>
        <pc:spChg chg="mod">
          <ac:chgData name="Bernat Sort Rufat" userId="1879af19-4a76-4529-89d7-c5bc8d59539b" providerId="ADAL" clId="{68F9C06F-A9C5-F343-86C8-F2A1ACC4CC21}" dt="2023-09-20T16:47:08.014" v="599" actId="1076"/>
          <ac:spMkLst>
            <pc:docMk/>
            <pc:sldMk cId="1232872943" sldId="1711"/>
            <ac:spMk id="24" creationId="{DAEA1AB6-6241-0ACE-D8E9-BA0B2B49C1C6}"/>
          </ac:spMkLst>
        </pc:spChg>
        <pc:spChg chg="del">
          <ac:chgData name="Bernat Sort Rufat" userId="1879af19-4a76-4529-89d7-c5bc8d59539b" providerId="ADAL" clId="{68F9C06F-A9C5-F343-86C8-F2A1ACC4CC21}" dt="2023-09-20T16:43:09.057" v="558" actId="478"/>
          <ac:spMkLst>
            <pc:docMk/>
            <pc:sldMk cId="1232872943" sldId="1711"/>
            <ac:spMk id="27" creationId="{75DCA010-0C3C-C622-182A-5334CE1BCF9E}"/>
          </ac:spMkLst>
        </pc:spChg>
        <pc:spChg chg="mod">
          <ac:chgData name="Bernat Sort Rufat" userId="1879af19-4a76-4529-89d7-c5bc8d59539b" providerId="ADAL" clId="{68F9C06F-A9C5-F343-86C8-F2A1ACC4CC21}" dt="2023-09-20T16:47:17.093" v="601" actId="14100"/>
          <ac:spMkLst>
            <pc:docMk/>
            <pc:sldMk cId="1232872943" sldId="1711"/>
            <ac:spMk id="36" creationId="{E018E12B-2C57-9A1C-E5A0-C30FA5A39FA8}"/>
          </ac:spMkLst>
        </pc:spChg>
      </pc:sldChg>
      <pc:sldChg chg="addSp delSp modSp add mod ord delAnim modAnim">
        <pc:chgData name="Bernat Sort Rufat" userId="1879af19-4a76-4529-89d7-c5bc8d59539b" providerId="ADAL" clId="{68F9C06F-A9C5-F343-86C8-F2A1ACC4CC21}" dt="2023-09-21T18:13:44.046" v="2835" actId="1076"/>
        <pc:sldMkLst>
          <pc:docMk/>
          <pc:sldMk cId="4243683825" sldId="1712"/>
        </pc:sldMkLst>
        <pc:spChg chg="del">
          <ac:chgData name="Bernat Sort Rufat" userId="1879af19-4a76-4529-89d7-c5bc8d59539b" providerId="ADAL" clId="{68F9C06F-A9C5-F343-86C8-F2A1ACC4CC21}" dt="2023-09-21T11:06:45.350" v="898" actId="478"/>
          <ac:spMkLst>
            <pc:docMk/>
            <pc:sldMk cId="4243683825" sldId="1712"/>
            <ac:spMk id="8" creationId="{063ADB84-88BF-DF13-4A0B-1BD752AEF873}"/>
          </ac:spMkLst>
        </pc:spChg>
        <pc:spChg chg="del">
          <ac:chgData name="Bernat Sort Rufat" userId="1879af19-4a76-4529-89d7-c5bc8d59539b" providerId="ADAL" clId="{68F9C06F-A9C5-F343-86C8-F2A1ACC4CC21}" dt="2023-09-21T11:06:46.984" v="900" actId="478"/>
          <ac:spMkLst>
            <pc:docMk/>
            <pc:sldMk cId="4243683825" sldId="1712"/>
            <ac:spMk id="9" creationId="{5BA750AE-2A28-F599-4AAF-8F7385228E6A}"/>
          </ac:spMkLst>
        </pc:spChg>
        <pc:spChg chg="del mod">
          <ac:chgData name="Bernat Sort Rufat" userId="1879af19-4a76-4529-89d7-c5bc8d59539b" providerId="ADAL" clId="{68F9C06F-A9C5-F343-86C8-F2A1ACC4CC21}" dt="2023-09-21T11:06:55.833" v="906" actId="478"/>
          <ac:spMkLst>
            <pc:docMk/>
            <pc:sldMk cId="4243683825" sldId="1712"/>
            <ac:spMk id="10" creationId="{3F3F5893-C284-A858-82B6-4F8D3AA9F61D}"/>
          </ac:spMkLst>
        </pc:spChg>
        <pc:spChg chg="del">
          <ac:chgData name="Bernat Sort Rufat" userId="1879af19-4a76-4529-89d7-c5bc8d59539b" providerId="ADAL" clId="{68F9C06F-A9C5-F343-86C8-F2A1ACC4CC21}" dt="2023-09-21T11:06:46.164" v="899" actId="478"/>
          <ac:spMkLst>
            <pc:docMk/>
            <pc:sldMk cId="4243683825" sldId="1712"/>
            <ac:spMk id="12" creationId="{DFDEDB59-9560-7511-CD1C-FF355F2B915E}"/>
          </ac:spMkLst>
        </pc:spChg>
        <pc:spChg chg="mod">
          <ac:chgData name="Bernat Sort Rufat" userId="1879af19-4a76-4529-89d7-c5bc8d59539b" providerId="ADAL" clId="{68F9C06F-A9C5-F343-86C8-F2A1ACC4CC21}" dt="2023-09-21T18:13:17.917" v="2828" actId="14100"/>
          <ac:spMkLst>
            <pc:docMk/>
            <pc:sldMk cId="4243683825" sldId="1712"/>
            <ac:spMk id="13" creationId="{B1A525A4-3410-0583-454F-74120A2CED98}"/>
          </ac:spMkLst>
        </pc:spChg>
        <pc:spChg chg="add mod">
          <ac:chgData name="Bernat Sort Rufat" userId="1879af19-4a76-4529-89d7-c5bc8d59539b" providerId="ADAL" clId="{68F9C06F-A9C5-F343-86C8-F2A1ACC4CC21}" dt="2023-09-21T18:13:30.005" v="2831" actId="1076"/>
          <ac:spMkLst>
            <pc:docMk/>
            <pc:sldMk cId="4243683825" sldId="1712"/>
            <ac:spMk id="15" creationId="{06DD1FEF-E7F4-314E-3924-DC29CD9EF741}"/>
          </ac:spMkLst>
        </pc:spChg>
        <pc:spChg chg="add mod">
          <ac:chgData name="Bernat Sort Rufat" userId="1879af19-4a76-4529-89d7-c5bc8d59539b" providerId="ADAL" clId="{68F9C06F-A9C5-F343-86C8-F2A1ACC4CC21}" dt="2023-09-21T18:13:44.046" v="2835" actId="1076"/>
          <ac:spMkLst>
            <pc:docMk/>
            <pc:sldMk cId="4243683825" sldId="1712"/>
            <ac:spMk id="16" creationId="{E14F36BA-0C43-F5C2-21A9-309DA134D77A}"/>
          </ac:spMkLst>
        </pc:spChg>
        <pc:spChg chg="add del mod">
          <ac:chgData name="Bernat Sort Rufat" userId="1879af19-4a76-4529-89d7-c5bc8d59539b" providerId="ADAL" clId="{68F9C06F-A9C5-F343-86C8-F2A1ACC4CC21}" dt="2023-09-21T11:57:17.321" v="1084" actId="478"/>
          <ac:spMkLst>
            <pc:docMk/>
            <pc:sldMk cId="4243683825" sldId="1712"/>
            <ac:spMk id="17" creationId="{FC733412-D2A9-49EA-DF8F-DC8935847B87}"/>
          </ac:spMkLst>
        </pc:spChg>
        <pc:spChg chg="add del mod">
          <ac:chgData name="Bernat Sort Rufat" userId="1879af19-4a76-4529-89d7-c5bc8d59539b" providerId="ADAL" clId="{68F9C06F-A9C5-F343-86C8-F2A1ACC4CC21}" dt="2023-09-21T11:21:44.724" v="1066" actId="478"/>
          <ac:spMkLst>
            <pc:docMk/>
            <pc:sldMk cId="4243683825" sldId="1712"/>
            <ac:spMk id="19" creationId="{77213C88-2188-38B2-387A-1ED4BE05A496}"/>
          </ac:spMkLst>
        </pc:spChg>
        <pc:spChg chg="add mod">
          <ac:chgData name="Bernat Sort Rufat" userId="1879af19-4a76-4529-89d7-c5bc8d59539b" providerId="ADAL" clId="{68F9C06F-A9C5-F343-86C8-F2A1ACC4CC21}" dt="2023-09-21T18:13:24.898" v="2830" actId="14100"/>
          <ac:spMkLst>
            <pc:docMk/>
            <pc:sldMk cId="4243683825" sldId="1712"/>
            <ac:spMk id="20" creationId="{7429F0E3-B14A-54B4-2E6B-3A44469D62E0}"/>
          </ac:spMkLst>
        </pc:spChg>
        <pc:picChg chg="add del mod">
          <ac:chgData name="Bernat Sort Rufat" userId="1879af19-4a76-4529-89d7-c5bc8d59539b" providerId="ADAL" clId="{68F9C06F-A9C5-F343-86C8-F2A1ACC4CC21}" dt="2023-09-21T11:13:58.699" v="997" actId="21"/>
          <ac:picMkLst>
            <pc:docMk/>
            <pc:sldMk cId="4243683825" sldId="1712"/>
            <ac:picMk id="3" creationId="{22101999-49F1-6832-0525-A8DE68AA20EF}"/>
          </ac:picMkLst>
        </pc:picChg>
        <pc:picChg chg="add mod modCrop">
          <ac:chgData name="Bernat Sort Rufat" userId="1879af19-4a76-4529-89d7-c5bc8d59539b" providerId="ADAL" clId="{68F9C06F-A9C5-F343-86C8-F2A1ACC4CC21}" dt="2023-09-21T18:13:39.174" v="2834" actId="1076"/>
          <ac:picMkLst>
            <pc:docMk/>
            <pc:sldMk cId="4243683825" sldId="1712"/>
            <ac:picMk id="11" creationId="{B3AA67A8-BAF5-E7A1-062E-0ABF8CEBB43E}"/>
          </ac:picMkLst>
        </pc:picChg>
        <pc:picChg chg="add mod">
          <ac:chgData name="Bernat Sort Rufat" userId="1879af19-4a76-4529-89d7-c5bc8d59539b" providerId="ADAL" clId="{68F9C06F-A9C5-F343-86C8-F2A1ACC4CC21}" dt="2023-09-21T18:13:39.174" v="2834" actId="1076"/>
          <ac:picMkLst>
            <pc:docMk/>
            <pc:sldMk cId="4243683825" sldId="1712"/>
            <ac:picMk id="14" creationId="{D0803D93-50A2-9E27-14FF-86D2B02D9B3A}"/>
          </ac:picMkLst>
        </pc:picChg>
        <pc:picChg chg="add mod">
          <ac:chgData name="Bernat Sort Rufat" userId="1879af19-4a76-4529-89d7-c5bc8d59539b" providerId="ADAL" clId="{68F9C06F-A9C5-F343-86C8-F2A1ACC4CC21}" dt="2023-09-21T12:44:24.585" v="1125" actId="1076"/>
          <ac:picMkLst>
            <pc:docMk/>
            <pc:sldMk cId="4243683825" sldId="1712"/>
            <ac:picMk id="21" creationId="{D1CCED68-CAB5-ED43-AC65-FE02FA399E67}"/>
          </ac:picMkLst>
        </pc:picChg>
        <pc:picChg chg="add del mod">
          <ac:chgData name="Bernat Sort Rufat" userId="1879af19-4a76-4529-89d7-c5bc8d59539b" providerId="ADAL" clId="{68F9C06F-A9C5-F343-86C8-F2A1ACC4CC21}" dt="2023-09-21T11:06:54.692" v="905"/>
          <ac:picMkLst>
            <pc:docMk/>
            <pc:sldMk cId="4243683825" sldId="1712"/>
            <ac:picMk id="1026" creationId="{65F64044-359A-BEDC-B441-6A077A2596A6}"/>
          </ac:picMkLst>
        </pc:picChg>
        <pc:picChg chg="add del mod">
          <ac:chgData name="Bernat Sort Rufat" userId="1879af19-4a76-4529-89d7-c5bc8d59539b" providerId="ADAL" clId="{68F9C06F-A9C5-F343-86C8-F2A1ACC4CC21}" dt="2023-09-21T11:15:28.211" v="1016" actId="21"/>
          <ac:picMkLst>
            <pc:docMk/>
            <pc:sldMk cId="4243683825" sldId="1712"/>
            <ac:picMk id="1028" creationId="{FDAF535A-674F-4480-773C-3D2CE46F0EEA}"/>
          </ac:picMkLst>
        </pc:picChg>
        <pc:picChg chg="add del mod">
          <ac:chgData name="Bernat Sort Rufat" userId="1879af19-4a76-4529-89d7-c5bc8d59539b" providerId="ADAL" clId="{68F9C06F-A9C5-F343-86C8-F2A1ACC4CC21}" dt="2023-09-21T11:15:28.211" v="1016" actId="21"/>
          <ac:picMkLst>
            <pc:docMk/>
            <pc:sldMk cId="4243683825" sldId="1712"/>
            <ac:picMk id="1030" creationId="{846D0650-1F1B-091F-31B0-D9C1FB13B8EB}"/>
          </ac:picMkLst>
        </pc:picChg>
        <pc:picChg chg="add del mod">
          <ac:chgData name="Bernat Sort Rufat" userId="1879af19-4a76-4529-89d7-c5bc8d59539b" providerId="ADAL" clId="{68F9C06F-A9C5-F343-86C8-F2A1ACC4CC21}" dt="2023-09-21T11:15:28.211" v="1016" actId="21"/>
          <ac:picMkLst>
            <pc:docMk/>
            <pc:sldMk cId="4243683825" sldId="1712"/>
            <ac:picMk id="1032" creationId="{40208BE6-DD8C-59A0-D1EF-FEEE5B2C680A}"/>
          </ac:picMkLst>
        </pc:picChg>
        <pc:picChg chg="add del mod">
          <ac:chgData name="Bernat Sort Rufat" userId="1879af19-4a76-4529-89d7-c5bc8d59539b" providerId="ADAL" clId="{68F9C06F-A9C5-F343-86C8-F2A1ACC4CC21}" dt="2023-09-21T11:17:30.044" v="1031" actId="21"/>
          <ac:picMkLst>
            <pc:docMk/>
            <pc:sldMk cId="4243683825" sldId="1712"/>
            <ac:picMk id="1034" creationId="{59E1AB9E-AAB8-FBBF-0D4C-4F5AC269A2FF}"/>
          </ac:picMkLst>
        </pc:picChg>
        <pc:picChg chg="add del mod">
          <ac:chgData name="Bernat Sort Rufat" userId="1879af19-4a76-4529-89d7-c5bc8d59539b" providerId="ADAL" clId="{68F9C06F-A9C5-F343-86C8-F2A1ACC4CC21}" dt="2023-09-21T11:11:20.753" v="954" actId="21"/>
          <ac:picMkLst>
            <pc:docMk/>
            <pc:sldMk cId="4243683825" sldId="1712"/>
            <ac:picMk id="1036" creationId="{9A890F89-0415-8CEF-AE8B-6502F1D268A5}"/>
          </ac:picMkLst>
        </pc:picChg>
        <pc:picChg chg="add del mod">
          <ac:chgData name="Bernat Sort Rufat" userId="1879af19-4a76-4529-89d7-c5bc8d59539b" providerId="ADAL" clId="{68F9C06F-A9C5-F343-86C8-F2A1ACC4CC21}" dt="2023-09-21T11:17:30.044" v="1031" actId="21"/>
          <ac:picMkLst>
            <pc:docMk/>
            <pc:sldMk cId="4243683825" sldId="1712"/>
            <ac:picMk id="1038" creationId="{B96D3C0A-F63A-6C92-0BE2-18BC52A7365B}"/>
          </ac:picMkLst>
        </pc:picChg>
        <pc:picChg chg="add del mod">
          <ac:chgData name="Bernat Sort Rufat" userId="1879af19-4a76-4529-89d7-c5bc8d59539b" providerId="ADAL" clId="{68F9C06F-A9C5-F343-86C8-F2A1ACC4CC21}" dt="2023-09-21T11:19:47.850" v="1049" actId="478"/>
          <ac:picMkLst>
            <pc:docMk/>
            <pc:sldMk cId="4243683825" sldId="1712"/>
            <ac:picMk id="1040" creationId="{9D3695E3-ED54-3C1A-3E33-A231D5104A3F}"/>
          </ac:picMkLst>
        </pc:picChg>
        <pc:picChg chg="add del">
          <ac:chgData name="Bernat Sort Rufat" userId="1879af19-4a76-4529-89d7-c5bc8d59539b" providerId="ADAL" clId="{68F9C06F-A9C5-F343-86C8-F2A1ACC4CC21}" dt="2023-09-21T11:20:01.068" v="1051"/>
          <ac:picMkLst>
            <pc:docMk/>
            <pc:sldMk cId="4243683825" sldId="1712"/>
            <ac:picMk id="1042" creationId="{C399B3F6-44CF-3B4D-F88B-7B0019C85ADD}"/>
          </ac:picMkLst>
        </pc:picChg>
        <pc:picChg chg="add del mod">
          <ac:chgData name="Bernat Sort Rufat" userId="1879af19-4a76-4529-89d7-c5bc8d59539b" providerId="ADAL" clId="{68F9C06F-A9C5-F343-86C8-F2A1ACC4CC21}" dt="2023-09-21T11:20:29.794" v="1063" actId="478"/>
          <ac:picMkLst>
            <pc:docMk/>
            <pc:sldMk cId="4243683825" sldId="1712"/>
            <ac:picMk id="1044" creationId="{92BA3E02-E591-5E42-440C-729DE3952267}"/>
          </ac:picMkLst>
        </pc:picChg>
      </pc:sldChg>
      <pc:sldChg chg="addSp modSp new mod modAnim">
        <pc:chgData name="Bernat Sort Rufat" userId="1879af19-4a76-4529-89d7-c5bc8d59539b" providerId="ADAL" clId="{68F9C06F-A9C5-F343-86C8-F2A1ACC4CC21}" dt="2023-09-22T10:43:02.250" v="3831" actId="1076"/>
        <pc:sldMkLst>
          <pc:docMk/>
          <pc:sldMk cId="251394464" sldId="1713"/>
        </pc:sldMkLst>
        <pc:spChg chg="add mod">
          <ac:chgData name="Bernat Sort Rufat" userId="1879af19-4a76-4529-89d7-c5bc8d59539b" providerId="ADAL" clId="{68F9C06F-A9C5-F343-86C8-F2A1ACC4CC21}" dt="2023-09-22T10:43:02.250" v="3831" actId="1076"/>
          <ac:spMkLst>
            <pc:docMk/>
            <pc:sldMk cId="251394464" sldId="1713"/>
            <ac:spMk id="16" creationId="{A933B0CB-B0B0-2968-23DE-53872539A157}"/>
          </ac:spMkLst>
        </pc:spChg>
        <pc:picChg chg="add mod">
          <ac:chgData name="Bernat Sort Rufat" userId="1879af19-4a76-4529-89d7-c5bc8d59539b" providerId="ADAL" clId="{68F9C06F-A9C5-F343-86C8-F2A1ACC4CC21}" dt="2023-09-21T11:17:43.937" v="1039" actId="1076"/>
          <ac:picMkLst>
            <pc:docMk/>
            <pc:sldMk cId="251394464" sldId="1713"/>
            <ac:picMk id="2" creationId="{133D16F3-39D7-D7EB-8500-D5C5368A1229}"/>
          </ac:picMkLst>
        </pc:picChg>
        <pc:picChg chg="add mod">
          <ac:chgData name="Bernat Sort Rufat" userId="1879af19-4a76-4529-89d7-c5bc8d59539b" providerId="ADAL" clId="{68F9C06F-A9C5-F343-86C8-F2A1ACC4CC21}" dt="2023-09-21T11:17:38.100" v="1035" actId="1076"/>
          <ac:picMkLst>
            <pc:docMk/>
            <pc:sldMk cId="251394464" sldId="1713"/>
            <ac:picMk id="3" creationId="{07E86B5F-B3B7-87C4-8A24-2B7AB87525CF}"/>
          </ac:picMkLst>
        </pc:picChg>
        <pc:picChg chg="add mod">
          <ac:chgData name="Bernat Sort Rufat" userId="1879af19-4a76-4529-89d7-c5bc8d59539b" providerId="ADAL" clId="{68F9C06F-A9C5-F343-86C8-F2A1ACC4CC21}" dt="2023-09-21T11:17:42.651" v="1038" actId="1076"/>
          <ac:picMkLst>
            <pc:docMk/>
            <pc:sldMk cId="251394464" sldId="1713"/>
            <ac:picMk id="4" creationId="{260B66A1-5B3C-EC4D-22D6-4A36687BB06D}"/>
          </ac:picMkLst>
        </pc:picChg>
        <pc:picChg chg="add mod">
          <ac:chgData name="Bernat Sort Rufat" userId="1879af19-4a76-4529-89d7-c5bc8d59539b" providerId="ADAL" clId="{68F9C06F-A9C5-F343-86C8-F2A1ACC4CC21}" dt="2023-09-22T10:17:51.772" v="3521" actId="1076"/>
          <ac:picMkLst>
            <pc:docMk/>
            <pc:sldMk cId="251394464" sldId="1713"/>
            <ac:picMk id="5" creationId="{2ACA89BA-E139-B75A-2083-392E8B6CDB90}"/>
          </ac:picMkLst>
        </pc:picChg>
        <pc:picChg chg="add mod">
          <ac:chgData name="Bernat Sort Rufat" userId="1879af19-4a76-4529-89d7-c5bc8d59539b" providerId="ADAL" clId="{68F9C06F-A9C5-F343-86C8-F2A1ACC4CC21}" dt="2023-09-21T11:17:39.683" v="1036" actId="1076"/>
          <ac:picMkLst>
            <pc:docMk/>
            <pc:sldMk cId="251394464" sldId="1713"/>
            <ac:picMk id="6" creationId="{361F900B-C3B0-B3BA-05E3-5948324745EC}"/>
          </ac:picMkLst>
        </pc:picChg>
        <pc:picChg chg="add mod">
          <ac:chgData name="Bernat Sort Rufat" userId="1879af19-4a76-4529-89d7-c5bc8d59539b" providerId="ADAL" clId="{68F9C06F-A9C5-F343-86C8-F2A1ACC4CC21}" dt="2023-09-21T11:17:35.875" v="1033" actId="1076"/>
          <ac:picMkLst>
            <pc:docMk/>
            <pc:sldMk cId="251394464" sldId="1713"/>
            <ac:picMk id="7" creationId="{C190A5E2-877E-4C8B-AA6D-89B41AE29F84}"/>
          </ac:picMkLst>
        </pc:picChg>
        <pc:picChg chg="add mod">
          <ac:chgData name="Bernat Sort Rufat" userId="1879af19-4a76-4529-89d7-c5bc8d59539b" providerId="ADAL" clId="{68F9C06F-A9C5-F343-86C8-F2A1ACC4CC21}" dt="2023-09-21T11:17:35.875" v="1033" actId="1076"/>
          <ac:picMkLst>
            <pc:docMk/>
            <pc:sldMk cId="251394464" sldId="1713"/>
            <ac:picMk id="8" creationId="{92013292-F64E-E6E4-1382-D7915174DDB8}"/>
          </ac:picMkLst>
        </pc:picChg>
        <pc:picChg chg="add mod">
          <ac:chgData name="Bernat Sort Rufat" userId="1879af19-4a76-4529-89d7-c5bc8d59539b" providerId="ADAL" clId="{68F9C06F-A9C5-F343-86C8-F2A1ACC4CC21}" dt="2023-09-21T15:29:42.553" v="1764" actId="1076"/>
          <ac:picMkLst>
            <pc:docMk/>
            <pc:sldMk cId="251394464" sldId="1713"/>
            <ac:picMk id="9" creationId="{57F2D3A4-FEC0-743A-A310-3F2AA438D8B6}"/>
          </ac:picMkLst>
        </pc:picChg>
        <pc:picChg chg="add mod">
          <ac:chgData name="Bernat Sort Rufat" userId="1879af19-4a76-4529-89d7-c5bc8d59539b" providerId="ADAL" clId="{68F9C06F-A9C5-F343-86C8-F2A1ACC4CC21}" dt="2023-09-22T10:42:51.682" v="3827" actId="1076"/>
          <ac:picMkLst>
            <pc:docMk/>
            <pc:sldMk cId="251394464" sldId="1713"/>
            <ac:picMk id="10" creationId="{96E736AB-7C99-2FA3-009B-D23B05CD976A}"/>
          </ac:picMkLst>
        </pc:picChg>
        <pc:picChg chg="add mod">
          <ac:chgData name="Bernat Sort Rufat" userId="1879af19-4a76-4529-89d7-c5bc8d59539b" providerId="ADAL" clId="{68F9C06F-A9C5-F343-86C8-F2A1ACC4CC21}" dt="2023-09-22T10:42:53.475" v="3828" actId="1076"/>
          <ac:picMkLst>
            <pc:docMk/>
            <pc:sldMk cId="251394464" sldId="1713"/>
            <ac:picMk id="11" creationId="{BACA3A1D-DCA6-EE25-BD5E-72CA2E9C1FBE}"/>
          </ac:picMkLst>
        </pc:picChg>
        <pc:picChg chg="add mod">
          <ac:chgData name="Bernat Sort Rufat" userId="1879af19-4a76-4529-89d7-c5bc8d59539b" providerId="ADAL" clId="{68F9C06F-A9C5-F343-86C8-F2A1ACC4CC21}" dt="2023-09-22T10:42:56.645" v="3829" actId="1076"/>
          <ac:picMkLst>
            <pc:docMk/>
            <pc:sldMk cId="251394464" sldId="1713"/>
            <ac:picMk id="12" creationId="{368A8753-9D25-EDA6-2F86-83600DFE064F}"/>
          </ac:picMkLst>
        </pc:picChg>
        <pc:picChg chg="add mod">
          <ac:chgData name="Bernat Sort Rufat" userId="1879af19-4a76-4529-89d7-c5bc8d59539b" providerId="ADAL" clId="{68F9C06F-A9C5-F343-86C8-F2A1ACC4CC21}" dt="2023-09-22T10:42:38.812" v="3821" actId="1076"/>
          <ac:picMkLst>
            <pc:docMk/>
            <pc:sldMk cId="251394464" sldId="1713"/>
            <ac:picMk id="13" creationId="{C4ACDE4B-2976-683C-2FEE-EC9328C5989C}"/>
          </ac:picMkLst>
        </pc:picChg>
        <pc:picChg chg="add mod">
          <ac:chgData name="Bernat Sort Rufat" userId="1879af19-4a76-4529-89d7-c5bc8d59539b" providerId="ADAL" clId="{68F9C06F-A9C5-F343-86C8-F2A1ACC4CC21}" dt="2023-09-22T10:43:00.451" v="3830" actId="1076"/>
          <ac:picMkLst>
            <pc:docMk/>
            <pc:sldMk cId="251394464" sldId="1713"/>
            <ac:picMk id="14" creationId="{A8B9D218-CBD8-2334-72E8-F083265947D3}"/>
          </ac:picMkLst>
        </pc:picChg>
      </pc:sldChg>
      <pc:sldChg chg="addSp delSp modSp add mod ord modNotesTx">
        <pc:chgData name="Bernat Sort Rufat" userId="1879af19-4a76-4529-89d7-c5bc8d59539b" providerId="ADAL" clId="{68F9C06F-A9C5-F343-86C8-F2A1ACC4CC21}" dt="2023-09-21T15:04:31.480" v="1402" actId="404"/>
        <pc:sldMkLst>
          <pc:docMk/>
          <pc:sldMk cId="2132523806" sldId="1714"/>
        </pc:sldMkLst>
        <pc:spChg chg="del mod">
          <ac:chgData name="Bernat Sort Rufat" userId="1879af19-4a76-4529-89d7-c5bc8d59539b" providerId="ADAL" clId="{68F9C06F-A9C5-F343-86C8-F2A1ACC4CC21}" dt="2023-09-21T12:56:22.631" v="1234" actId="478"/>
          <ac:spMkLst>
            <pc:docMk/>
            <pc:sldMk cId="2132523806" sldId="1714"/>
            <ac:spMk id="7" creationId="{3EAE5E37-CA8A-1D02-46EF-93E831885877}"/>
          </ac:spMkLst>
        </pc:spChg>
        <pc:spChg chg="add del">
          <ac:chgData name="Bernat Sort Rufat" userId="1879af19-4a76-4529-89d7-c5bc8d59539b" providerId="ADAL" clId="{68F9C06F-A9C5-F343-86C8-F2A1ACC4CC21}" dt="2023-09-21T12:40:37.306" v="1101" actId="22"/>
          <ac:spMkLst>
            <pc:docMk/>
            <pc:sldMk cId="2132523806" sldId="1714"/>
            <ac:spMk id="8" creationId="{55F592B6-EEE4-A228-25D3-810847C101BB}"/>
          </ac:spMkLst>
        </pc:spChg>
        <pc:spChg chg="add del mod">
          <ac:chgData name="Bernat Sort Rufat" userId="1879af19-4a76-4529-89d7-c5bc8d59539b" providerId="ADAL" clId="{68F9C06F-A9C5-F343-86C8-F2A1ACC4CC21}" dt="2023-09-21T12:53:06.903" v="1145" actId="478"/>
          <ac:spMkLst>
            <pc:docMk/>
            <pc:sldMk cId="2132523806" sldId="1714"/>
            <ac:spMk id="10" creationId="{8B613DED-40FD-A7B6-BDCA-72CCBB7E7A1A}"/>
          </ac:spMkLst>
        </pc:spChg>
        <pc:spChg chg="del">
          <ac:chgData name="Bernat Sort Rufat" userId="1879af19-4a76-4529-89d7-c5bc8d59539b" providerId="ADAL" clId="{68F9C06F-A9C5-F343-86C8-F2A1ACC4CC21}" dt="2023-09-21T12:00:23.452" v="1098" actId="478"/>
          <ac:spMkLst>
            <pc:docMk/>
            <pc:sldMk cId="2132523806" sldId="1714"/>
            <ac:spMk id="13" creationId="{B1A525A4-3410-0583-454F-74120A2CED98}"/>
          </ac:spMkLst>
        </pc:spChg>
        <pc:spChg chg="del">
          <ac:chgData name="Bernat Sort Rufat" userId="1879af19-4a76-4529-89d7-c5bc8d59539b" providerId="ADAL" clId="{68F9C06F-A9C5-F343-86C8-F2A1ACC4CC21}" dt="2023-09-21T12:00:23.452" v="1098" actId="478"/>
          <ac:spMkLst>
            <pc:docMk/>
            <pc:sldMk cId="2132523806" sldId="1714"/>
            <ac:spMk id="15" creationId="{06DD1FEF-E7F4-314E-3924-DC29CD9EF741}"/>
          </ac:spMkLst>
        </pc:spChg>
        <pc:spChg chg="del">
          <ac:chgData name="Bernat Sort Rufat" userId="1879af19-4a76-4529-89d7-c5bc8d59539b" providerId="ADAL" clId="{68F9C06F-A9C5-F343-86C8-F2A1ACC4CC21}" dt="2023-09-21T12:00:23.452" v="1098" actId="478"/>
          <ac:spMkLst>
            <pc:docMk/>
            <pc:sldMk cId="2132523806" sldId="1714"/>
            <ac:spMk id="16" creationId="{E14F36BA-0C43-F5C2-21A9-309DA134D77A}"/>
          </ac:spMkLst>
        </pc:spChg>
        <pc:spChg chg="add del mod">
          <ac:chgData name="Bernat Sort Rufat" userId="1879af19-4a76-4529-89d7-c5bc8d59539b" providerId="ADAL" clId="{68F9C06F-A9C5-F343-86C8-F2A1ACC4CC21}" dt="2023-09-21T12:53:08.220" v="1146" actId="478"/>
          <ac:spMkLst>
            <pc:docMk/>
            <pc:sldMk cId="2132523806" sldId="1714"/>
            <ac:spMk id="17" creationId="{0D0DF393-88EF-93B5-F4BD-9C519220B348}"/>
          </ac:spMkLst>
        </pc:spChg>
        <pc:spChg chg="add del mod">
          <ac:chgData name="Bernat Sort Rufat" userId="1879af19-4a76-4529-89d7-c5bc8d59539b" providerId="ADAL" clId="{68F9C06F-A9C5-F343-86C8-F2A1ACC4CC21}" dt="2023-09-21T12:53:08.220" v="1146" actId="478"/>
          <ac:spMkLst>
            <pc:docMk/>
            <pc:sldMk cId="2132523806" sldId="1714"/>
            <ac:spMk id="19" creationId="{C8E1791A-AEC2-56E5-DC46-83EC6169C474}"/>
          </ac:spMkLst>
        </pc:spChg>
        <pc:spChg chg="del">
          <ac:chgData name="Bernat Sort Rufat" userId="1879af19-4a76-4529-89d7-c5bc8d59539b" providerId="ADAL" clId="{68F9C06F-A9C5-F343-86C8-F2A1ACC4CC21}" dt="2023-09-21T12:00:23.452" v="1098" actId="478"/>
          <ac:spMkLst>
            <pc:docMk/>
            <pc:sldMk cId="2132523806" sldId="1714"/>
            <ac:spMk id="20" creationId="{7429F0E3-B14A-54B4-2E6B-3A44469D62E0}"/>
          </ac:spMkLst>
        </pc:spChg>
        <pc:spChg chg="del mod">
          <ac:chgData name="Bernat Sort Rufat" userId="1879af19-4a76-4529-89d7-c5bc8d59539b" providerId="ADAL" clId="{68F9C06F-A9C5-F343-86C8-F2A1ACC4CC21}" dt="2023-09-21T12:53:24.728" v="1164" actId="478"/>
          <ac:spMkLst>
            <pc:docMk/>
            <pc:sldMk cId="2132523806" sldId="1714"/>
            <ac:spMk id="25" creationId="{B976A869-3A0A-12F7-9357-C669BBB2D7C4}"/>
          </ac:spMkLst>
        </pc:spChg>
        <pc:spChg chg="del mod">
          <ac:chgData name="Bernat Sort Rufat" userId="1879af19-4a76-4529-89d7-c5bc8d59539b" providerId="ADAL" clId="{68F9C06F-A9C5-F343-86C8-F2A1ACC4CC21}" dt="2023-09-21T12:53:31.087" v="1175" actId="478"/>
          <ac:spMkLst>
            <pc:docMk/>
            <pc:sldMk cId="2132523806" sldId="1714"/>
            <ac:spMk id="26" creationId="{2910BF6F-628F-034E-7D79-04890FE162D3}"/>
          </ac:spMkLst>
        </pc:spChg>
        <pc:spChg chg="del mod">
          <ac:chgData name="Bernat Sort Rufat" userId="1879af19-4a76-4529-89d7-c5bc8d59539b" providerId="ADAL" clId="{68F9C06F-A9C5-F343-86C8-F2A1ACC4CC21}" dt="2023-09-21T12:53:37.191" v="1190" actId="478"/>
          <ac:spMkLst>
            <pc:docMk/>
            <pc:sldMk cId="2132523806" sldId="1714"/>
            <ac:spMk id="28" creationId="{C8DAA033-436D-534B-B2FB-7107A7E43E04}"/>
          </ac:spMkLst>
        </pc:spChg>
        <pc:spChg chg="mod">
          <ac:chgData name="Bernat Sort Rufat" userId="1879af19-4a76-4529-89d7-c5bc8d59539b" providerId="ADAL" clId="{68F9C06F-A9C5-F343-86C8-F2A1ACC4CC21}" dt="2023-09-21T12:56:15.801" v="1233" actId="790"/>
          <ac:spMkLst>
            <pc:docMk/>
            <pc:sldMk cId="2132523806" sldId="1714"/>
            <ac:spMk id="29" creationId="{5564C311-D42F-82FE-B2CF-D107DF662A42}"/>
          </ac:spMkLst>
        </pc:spChg>
        <pc:spChg chg="mod">
          <ac:chgData name="Bernat Sort Rufat" userId="1879af19-4a76-4529-89d7-c5bc8d59539b" providerId="ADAL" clId="{68F9C06F-A9C5-F343-86C8-F2A1ACC4CC21}" dt="2023-09-21T14:57:04.140" v="1369" actId="20577"/>
          <ac:spMkLst>
            <pc:docMk/>
            <pc:sldMk cId="2132523806" sldId="1714"/>
            <ac:spMk id="30" creationId="{AB819EC9-1856-92BA-17FC-663B0C8BF542}"/>
          </ac:spMkLst>
        </pc:spChg>
        <pc:spChg chg="mod">
          <ac:chgData name="Bernat Sort Rufat" userId="1879af19-4a76-4529-89d7-c5bc8d59539b" providerId="ADAL" clId="{68F9C06F-A9C5-F343-86C8-F2A1ACC4CC21}" dt="2023-09-21T12:56:48.280" v="1236" actId="14100"/>
          <ac:spMkLst>
            <pc:docMk/>
            <pc:sldMk cId="2132523806" sldId="1714"/>
            <ac:spMk id="31" creationId="{1251ADE3-0B4B-9042-F067-D48F1D63E151}"/>
          </ac:spMkLst>
        </pc:spChg>
        <pc:spChg chg="mod">
          <ac:chgData name="Bernat Sort Rufat" userId="1879af19-4a76-4529-89d7-c5bc8d59539b" providerId="ADAL" clId="{68F9C06F-A9C5-F343-86C8-F2A1ACC4CC21}" dt="2023-09-21T15:04:31.480" v="1402" actId="404"/>
          <ac:spMkLst>
            <pc:docMk/>
            <pc:sldMk cId="2132523806" sldId="1714"/>
            <ac:spMk id="32" creationId="{6B8729D4-FFE9-11D8-3513-AF2442574115}"/>
          </ac:spMkLst>
        </pc:spChg>
        <pc:spChg chg="mod">
          <ac:chgData name="Bernat Sort Rufat" userId="1879af19-4a76-4529-89d7-c5bc8d59539b" providerId="ADAL" clId="{68F9C06F-A9C5-F343-86C8-F2A1ACC4CC21}" dt="2023-09-21T12:56:15.801" v="1233" actId="790"/>
          <ac:spMkLst>
            <pc:docMk/>
            <pc:sldMk cId="2132523806" sldId="1714"/>
            <ac:spMk id="33" creationId="{E709FFC9-9AB1-05D3-2217-A9858BBC3165}"/>
          </ac:spMkLst>
        </pc:spChg>
        <pc:spChg chg="mod">
          <ac:chgData name="Bernat Sort Rufat" userId="1879af19-4a76-4529-89d7-c5bc8d59539b" providerId="ADAL" clId="{68F9C06F-A9C5-F343-86C8-F2A1ACC4CC21}" dt="2023-09-21T15:04:27.131" v="1399" actId="404"/>
          <ac:spMkLst>
            <pc:docMk/>
            <pc:sldMk cId="2132523806" sldId="1714"/>
            <ac:spMk id="34" creationId="{A2E5E133-73BB-37FB-0305-61728360384B}"/>
          </ac:spMkLst>
        </pc:spChg>
        <pc:spChg chg="add del">
          <ac:chgData name="Bernat Sort Rufat" userId="1879af19-4a76-4529-89d7-c5bc8d59539b" providerId="ADAL" clId="{68F9C06F-A9C5-F343-86C8-F2A1ACC4CC21}" dt="2023-09-21T12:57:17.825" v="1240"/>
          <ac:spMkLst>
            <pc:docMk/>
            <pc:sldMk cId="2132523806" sldId="1714"/>
            <ac:spMk id="35" creationId="{2CCAA7B9-254A-FBD4-0452-A34A4DE25CB1}"/>
          </ac:spMkLst>
        </pc:spChg>
        <pc:spChg chg="add del mod">
          <ac:chgData name="Bernat Sort Rufat" userId="1879af19-4a76-4529-89d7-c5bc8d59539b" providerId="ADAL" clId="{68F9C06F-A9C5-F343-86C8-F2A1ACC4CC21}" dt="2023-09-21T12:57:17.406" v="1239"/>
          <ac:spMkLst>
            <pc:docMk/>
            <pc:sldMk cId="2132523806" sldId="1714"/>
            <ac:spMk id="36" creationId="{99614602-785A-5A5C-58BF-BEF19B8FEA1E}"/>
          </ac:spMkLst>
        </pc:spChg>
        <pc:spChg chg="add del mod">
          <ac:chgData name="Bernat Sort Rufat" userId="1879af19-4a76-4529-89d7-c5bc8d59539b" providerId="ADAL" clId="{68F9C06F-A9C5-F343-86C8-F2A1ACC4CC21}" dt="2023-09-21T12:57:27.177" v="1243" actId="478"/>
          <ac:spMkLst>
            <pc:docMk/>
            <pc:sldMk cId="2132523806" sldId="1714"/>
            <ac:spMk id="37" creationId="{368BAF04-22DB-1BAA-0E87-E65EC1588635}"/>
          </ac:spMkLst>
        </pc:spChg>
        <pc:spChg chg="add del mod">
          <ac:chgData name="Bernat Sort Rufat" userId="1879af19-4a76-4529-89d7-c5bc8d59539b" providerId="ADAL" clId="{68F9C06F-A9C5-F343-86C8-F2A1ACC4CC21}" dt="2023-09-21T13:02:17.179" v="1289" actId="478"/>
          <ac:spMkLst>
            <pc:docMk/>
            <pc:sldMk cId="2132523806" sldId="1714"/>
            <ac:spMk id="39" creationId="{2786D9FE-FBB1-7122-C9E9-DC5C006F645D}"/>
          </ac:spMkLst>
        </pc:spChg>
        <pc:grpChg chg="add mod">
          <ac:chgData name="Bernat Sort Rufat" userId="1879af19-4a76-4529-89d7-c5bc8d59539b" providerId="ADAL" clId="{68F9C06F-A9C5-F343-86C8-F2A1ACC4CC21}" dt="2023-09-21T12:54:33.047" v="1210" actId="14100"/>
          <ac:grpSpMkLst>
            <pc:docMk/>
            <pc:sldMk cId="2132523806" sldId="1714"/>
            <ac:grpSpMk id="22" creationId="{A8BB69F5-C6CB-6EBA-862E-AA5641AB44E8}"/>
          </ac:grpSpMkLst>
        </pc:grpChg>
        <pc:grpChg chg="mod">
          <ac:chgData name="Bernat Sort Rufat" userId="1879af19-4a76-4529-89d7-c5bc8d59539b" providerId="ADAL" clId="{68F9C06F-A9C5-F343-86C8-F2A1ACC4CC21}" dt="2023-09-21T12:53:11.631" v="1148"/>
          <ac:grpSpMkLst>
            <pc:docMk/>
            <pc:sldMk cId="2132523806" sldId="1714"/>
            <ac:grpSpMk id="23" creationId="{B16049A7-8321-4468-CB9C-974DA8AF0A58}"/>
          </ac:grpSpMkLst>
        </pc:grpChg>
        <pc:grpChg chg="mod">
          <ac:chgData name="Bernat Sort Rufat" userId="1879af19-4a76-4529-89d7-c5bc8d59539b" providerId="ADAL" clId="{68F9C06F-A9C5-F343-86C8-F2A1ACC4CC21}" dt="2023-09-21T12:53:11.631" v="1148"/>
          <ac:grpSpMkLst>
            <pc:docMk/>
            <pc:sldMk cId="2132523806" sldId="1714"/>
            <ac:grpSpMk id="24" creationId="{3DBEB6CE-55F6-8B3B-07FD-0F92BE8D4382}"/>
          </ac:grpSpMkLst>
        </pc:grpChg>
        <pc:grpChg chg="mod">
          <ac:chgData name="Bernat Sort Rufat" userId="1879af19-4a76-4529-89d7-c5bc8d59539b" providerId="ADAL" clId="{68F9C06F-A9C5-F343-86C8-F2A1ACC4CC21}" dt="2023-09-21T12:53:11.631" v="1148"/>
          <ac:grpSpMkLst>
            <pc:docMk/>
            <pc:sldMk cId="2132523806" sldId="1714"/>
            <ac:grpSpMk id="27" creationId="{C34C3B58-7F90-7C16-D72E-551D8D8EDFB4}"/>
          </ac:grpSpMkLst>
        </pc:grpChg>
        <pc:picChg chg="del">
          <ac:chgData name="Bernat Sort Rufat" userId="1879af19-4a76-4529-89d7-c5bc8d59539b" providerId="ADAL" clId="{68F9C06F-A9C5-F343-86C8-F2A1ACC4CC21}" dt="2023-09-21T12:00:23.452" v="1098" actId="478"/>
          <ac:picMkLst>
            <pc:docMk/>
            <pc:sldMk cId="2132523806" sldId="1714"/>
            <ac:picMk id="11" creationId="{B3AA67A8-BAF5-E7A1-062E-0ABF8CEBB43E}"/>
          </ac:picMkLst>
        </pc:picChg>
        <pc:picChg chg="del">
          <ac:chgData name="Bernat Sort Rufat" userId="1879af19-4a76-4529-89d7-c5bc8d59539b" providerId="ADAL" clId="{68F9C06F-A9C5-F343-86C8-F2A1ACC4CC21}" dt="2023-09-21T12:00:23.452" v="1098" actId="478"/>
          <ac:picMkLst>
            <pc:docMk/>
            <pc:sldMk cId="2132523806" sldId="1714"/>
            <ac:picMk id="14" creationId="{D0803D93-50A2-9E27-14FF-86D2B02D9B3A}"/>
          </ac:picMkLst>
        </pc:picChg>
        <pc:picChg chg="add del mod">
          <ac:chgData name="Bernat Sort Rufat" userId="1879af19-4a76-4529-89d7-c5bc8d59539b" providerId="ADAL" clId="{68F9C06F-A9C5-F343-86C8-F2A1ACC4CC21}" dt="2023-09-21T12:53:11.095" v="1147" actId="478"/>
          <ac:picMkLst>
            <pc:docMk/>
            <pc:sldMk cId="2132523806" sldId="1714"/>
            <ac:picMk id="21" creationId="{CABECB72-7AB2-3032-9CF7-FE69C90EFF56}"/>
          </ac:picMkLst>
        </pc:picChg>
        <pc:picChg chg="add mod">
          <ac:chgData name="Bernat Sort Rufat" userId="1879af19-4a76-4529-89d7-c5bc8d59539b" providerId="ADAL" clId="{68F9C06F-A9C5-F343-86C8-F2A1ACC4CC21}" dt="2023-09-21T14:56:12.907" v="1356" actId="14100"/>
          <ac:picMkLst>
            <pc:docMk/>
            <pc:sldMk cId="2132523806" sldId="1714"/>
            <ac:picMk id="38" creationId="{CCAF8242-57B0-9339-375D-80CC13FBA5B7}"/>
          </ac:picMkLst>
        </pc:picChg>
        <pc:picChg chg="add mod">
          <ac:chgData name="Bernat Sort Rufat" userId="1879af19-4a76-4529-89d7-c5bc8d59539b" providerId="ADAL" clId="{68F9C06F-A9C5-F343-86C8-F2A1ACC4CC21}" dt="2023-09-21T14:56:15.653" v="1357" actId="14100"/>
          <ac:picMkLst>
            <pc:docMk/>
            <pc:sldMk cId="2132523806" sldId="1714"/>
            <ac:picMk id="40" creationId="{A76C6FFF-D58D-3012-BFEA-EE82E20481DF}"/>
          </ac:picMkLst>
        </pc:picChg>
        <pc:picChg chg="add mod">
          <ac:chgData name="Bernat Sort Rufat" userId="1879af19-4a76-4529-89d7-c5bc8d59539b" providerId="ADAL" clId="{68F9C06F-A9C5-F343-86C8-F2A1ACC4CC21}" dt="2023-09-21T12:58:30.415" v="1252" actId="14100"/>
          <ac:picMkLst>
            <pc:docMk/>
            <pc:sldMk cId="2132523806" sldId="1714"/>
            <ac:picMk id="4104" creationId="{D1778DC6-0DED-3444-9A5A-1F97CE4DE0FE}"/>
          </ac:picMkLst>
        </pc:picChg>
        <pc:picChg chg="add del mod">
          <ac:chgData name="Bernat Sort Rufat" userId="1879af19-4a76-4529-89d7-c5bc8d59539b" providerId="ADAL" clId="{68F9C06F-A9C5-F343-86C8-F2A1ACC4CC21}" dt="2023-09-21T12:59:59.131" v="1258" actId="478"/>
          <ac:picMkLst>
            <pc:docMk/>
            <pc:sldMk cId="2132523806" sldId="1714"/>
            <ac:picMk id="4106" creationId="{838E08DE-DE73-24E9-2B44-48749CDC6A9E}"/>
          </ac:picMkLst>
        </pc:picChg>
        <pc:picChg chg="add del mod">
          <ac:chgData name="Bernat Sort Rufat" userId="1879af19-4a76-4529-89d7-c5bc8d59539b" providerId="ADAL" clId="{68F9C06F-A9C5-F343-86C8-F2A1ACC4CC21}" dt="2023-09-21T14:55:53.654" v="1350" actId="478"/>
          <ac:picMkLst>
            <pc:docMk/>
            <pc:sldMk cId="2132523806" sldId="1714"/>
            <ac:picMk id="4108" creationId="{3BD79903-6223-7697-2601-F2A1A0BABD65}"/>
          </ac:picMkLst>
        </pc:picChg>
        <pc:picChg chg="add del mod">
          <ac:chgData name="Bernat Sort Rufat" userId="1879af19-4a76-4529-89d7-c5bc8d59539b" providerId="ADAL" clId="{68F9C06F-A9C5-F343-86C8-F2A1ACC4CC21}" dt="2023-09-21T13:00:46.981" v="1267" actId="478"/>
          <ac:picMkLst>
            <pc:docMk/>
            <pc:sldMk cId="2132523806" sldId="1714"/>
            <ac:picMk id="4110" creationId="{C64CE50A-0533-8E9C-9560-38C2A02C08F3}"/>
          </ac:picMkLst>
        </pc:picChg>
        <pc:picChg chg="add del mod">
          <ac:chgData name="Bernat Sort Rufat" userId="1879af19-4a76-4529-89d7-c5bc8d59539b" providerId="ADAL" clId="{68F9C06F-A9C5-F343-86C8-F2A1ACC4CC21}" dt="2023-09-21T13:01:38.325" v="1281" actId="478"/>
          <ac:picMkLst>
            <pc:docMk/>
            <pc:sldMk cId="2132523806" sldId="1714"/>
            <ac:picMk id="4112" creationId="{91687B29-A050-F10A-C522-19C57C39FF7D}"/>
          </ac:picMkLst>
        </pc:picChg>
        <pc:picChg chg="add del mod">
          <ac:chgData name="Bernat Sort Rufat" userId="1879af19-4a76-4529-89d7-c5bc8d59539b" providerId="ADAL" clId="{68F9C06F-A9C5-F343-86C8-F2A1ACC4CC21}" dt="2023-09-21T13:01:49.247" v="1285" actId="478"/>
          <ac:picMkLst>
            <pc:docMk/>
            <pc:sldMk cId="2132523806" sldId="1714"/>
            <ac:picMk id="4114" creationId="{2AEFCBE7-C888-8C38-8B0F-B824B728E1AD}"/>
          </ac:picMkLst>
        </pc:picChg>
        <pc:picChg chg="add del mod">
          <ac:chgData name="Bernat Sort Rufat" userId="1879af19-4a76-4529-89d7-c5bc8d59539b" providerId="ADAL" clId="{68F9C06F-A9C5-F343-86C8-F2A1ACC4CC21}" dt="2023-09-21T13:02:14.779" v="1288" actId="478"/>
          <ac:picMkLst>
            <pc:docMk/>
            <pc:sldMk cId="2132523806" sldId="1714"/>
            <ac:picMk id="4116" creationId="{AE97BACD-8F9C-3B5B-5772-EF8E844F4770}"/>
          </ac:picMkLst>
        </pc:picChg>
        <pc:picChg chg="add del mod">
          <ac:chgData name="Bernat Sort Rufat" userId="1879af19-4a76-4529-89d7-c5bc8d59539b" providerId="ADAL" clId="{68F9C06F-A9C5-F343-86C8-F2A1ACC4CC21}" dt="2023-09-21T13:02:20.127" v="1291" actId="478"/>
          <ac:picMkLst>
            <pc:docMk/>
            <pc:sldMk cId="2132523806" sldId="1714"/>
            <ac:picMk id="4117" creationId="{9123AD51-85A5-0B3D-DC91-53826E85DFE3}"/>
          </ac:picMkLst>
        </pc:picChg>
        <pc:picChg chg="add del mod">
          <ac:chgData name="Bernat Sort Rufat" userId="1879af19-4a76-4529-89d7-c5bc8d59539b" providerId="ADAL" clId="{68F9C06F-A9C5-F343-86C8-F2A1ACC4CC21}" dt="2023-09-21T13:02:35.781" v="1296" actId="478"/>
          <ac:picMkLst>
            <pc:docMk/>
            <pc:sldMk cId="2132523806" sldId="1714"/>
            <ac:picMk id="4119" creationId="{8363C2CB-CDF6-63EE-C65C-D002A27FB998}"/>
          </ac:picMkLst>
        </pc:picChg>
        <pc:picChg chg="add del">
          <ac:chgData name="Bernat Sort Rufat" userId="1879af19-4a76-4529-89d7-c5bc8d59539b" providerId="ADAL" clId="{68F9C06F-A9C5-F343-86C8-F2A1ACC4CC21}" dt="2023-09-21T13:03:12.558" v="1298" actId="478"/>
          <ac:picMkLst>
            <pc:docMk/>
            <pc:sldMk cId="2132523806" sldId="1714"/>
            <ac:picMk id="4121" creationId="{2AFCB504-A5D1-01FE-BEE0-6ACB18A20D8A}"/>
          </ac:picMkLst>
        </pc:picChg>
        <pc:picChg chg="add del mod">
          <ac:chgData name="Bernat Sort Rufat" userId="1879af19-4a76-4529-89d7-c5bc8d59539b" providerId="ADAL" clId="{68F9C06F-A9C5-F343-86C8-F2A1ACC4CC21}" dt="2023-09-21T14:54:09.603" v="1319" actId="478"/>
          <ac:picMkLst>
            <pc:docMk/>
            <pc:sldMk cId="2132523806" sldId="1714"/>
            <ac:picMk id="4123" creationId="{E99B8360-DE70-6411-6FEB-A77A3A14C596}"/>
          </ac:picMkLst>
        </pc:picChg>
      </pc:sldChg>
      <pc:sldChg chg="addSp delSp modSp add mod delAnim modAnim modNotesTx">
        <pc:chgData name="Bernat Sort Rufat" userId="1879af19-4a76-4529-89d7-c5bc8d59539b" providerId="ADAL" clId="{68F9C06F-A9C5-F343-86C8-F2A1ACC4CC21}" dt="2023-09-21T15:54:01.200" v="1943" actId="1076"/>
        <pc:sldMkLst>
          <pc:docMk/>
          <pc:sldMk cId="3625495585" sldId="1715"/>
        </pc:sldMkLst>
        <pc:spChg chg="mod">
          <ac:chgData name="Bernat Sort Rufat" userId="1879af19-4a76-4529-89d7-c5bc8d59539b" providerId="ADAL" clId="{68F9C06F-A9C5-F343-86C8-F2A1ACC4CC21}" dt="2023-09-21T15:01:32.619" v="1395" actId="5793"/>
          <ac:spMkLst>
            <pc:docMk/>
            <pc:sldMk cId="3625495585" sldId="1715"/>
            <ac:spMk id="7" creationId="{3EAE5E37-CA8A-1D02-46EF-93E831885877}"/>
          </ac:spMkLst>
        </pc:spChg>
        <pc:spChg chg="del mod">
          <ac:chgData name="Bernat Sort Rufat" userId="1879af19-4a76-4529-89d7-c5bc8d59539b" providerId="ADAL" clId="{68F9C06F-A9C5-F343-86C8-F2A1ACC4CC21}" dt="2023-09-21T14:58:12.064" v="1379" actId="478"/>
          <ac:spMkLst>
            <pc:docMk/>
            <pc:sldMk cId="3625495585" sldId="1715"/>
            <ac:spMk id="10" creationId="{8B613DED-40FD-A7B6-BDCA-72CCBB7E7A1A}"/>
          </ac:spMkLst>
        </pc:spChg>
        <pc:spChg chg="add del mod">
          <ac:chgData name="Bernat Sort Rufat" userId="1879af19-4a76-4529-89d7-c5bc8d59539b" providerId="ADAL" clId="{68F9C06F-A9C5-F343-86C8-F2A1ACC4CC21}" dt="2023-09-21T15:09:36.902" v="1447"/>
          <ac:spMkLst>
            <pc:docMk/>
            <pc:sldMk cId="3625495585" sldId="1715"/>
            <ac:spMk id="14" creationId="{56F31236-9D85-391A-685E-4C179C2102F1}"/>
          </ac:spMkLst>
        </pc:spChg>
        <pc:spChg chg="add del mod">
          <ac:chgData name="Bernat Sort Rufat" userId="1879af19-4a76-4529-89d7-c5bc8d59539b" providerId="ADAL" clId="{68F9C06F-A9C5-F343-86C8-F2A1ACC4CC21}" dt="2023-09-21T15:10:42.193" v="1452" actId="478"/>
          <ac:spMkLst>
            <pc:docMk/>
            <pc:sldMk cId="3625495585" sldId="1715"/>
            <ac:spMk id="16" creationId="{EAE16C7F-81D0-8E35-8C8E-5FED56B1E057}"/>
          </ac:spMkLst>
        </pc:spChg>
        <pc:spChg chg="del mod">
          <ac:chgData name="Bernat Sort Rufat" userId="1879af19-4a76-4529-89d7-c5bc8d59539b" providerId="ADAL" clId="{68F9C06F-A9C5-F343-86C8-F2A1ACC4CC21}" dt="2023-09-21T15:22:39.914" v="1673" actId="478"/>
          <ac:spMkLst>
            <pc:docMk/>
            <pc:sldMk cId="3625495585" sldId="1715"/>
            <ac:spMk id="17" creationId="{0D0DF393-88EF-93B5-F4BD-9C519220B348}"/>
          </ac:spMkLst>
        </pc:spChg>
        <pc:spChg chg="del mod">
          <ac:chgData name="Bernat Sort Rufat" userId="1879af19-4a76-4529-89d7-c5bc8d59539b" providerId="ADAL" clId="{68F9C06F-A9C5-F343-86C8-F2A1ACC4CC21}" dt="2023-09-21T15:14:51.424" v="1464" actId="478"/>
          <ac:spMkLst>
            <pc:docMk/>
            <pc:sldMk cId="3625495585" sldId="1715"/>
            <ac:spMk id="19" creationId="{C8E1791A-AEC2-56E5-DC46-83EC6169C474}"/>
          </ac:spMkLst>
        </pc:spChg>
        <pc:spChg chg="add mod">
          <ac:chgData name="Bernat Sort Rufat" userId="1879af19-4a76-4529-89d7-c5bc8d59539b" providerId="ADAL" clId="{68F9C06F-A9C5-F343-86C8-F2A1ACC4CC21}" dt="2023-09-21T15:50:15.093" v="1928" actId="1076"/>
          <ac:spMkLst>
            <pc:docMk/>
            <pc:sldMk cId="3625495585" sldId="1715"/>
            <ac:spMk id="20" creationId="{84685FA9-9CCA-845B-9A35-0797D2D1AAED}"/>
          </ac:spMkLst>
        </pc:spChg>
        <pc:spChg chg="add mod">
          <ac:chgData name="Bernat Sort Rufat" userId="1879af19-4a76-4529-89d7-c5bc8d59539b" providerId="ADAL" clId="{68F9C06F-A9C5-F343-86C8-F2A1ACC4CC21}" dt="2023-09-21T15:50:15.093" v="1928" actId="1076"/>
          <ac:spMkLst>
            <pc:docMk/>
            <pc:sldMk cId="3625495585" sldId="1715"/>
            <ac:spMk id="22" creationId="{E6448B56-998E-56EC-ABED-278DDF9C6786}"/>
          </ac:spMkLst>
        </pc:spChg>
        <pc:spChg chg="add mod">
          <ac:chgData name="Bernat Sort Rufat" userId="1879af19-4a76-4529-89d7-c5bc8d59539b" providerId="ADAL" clId="{68F9C06F-A9C5-F343-86C8-F2A1ACC4CC21}" dt="2023-09-21T15:50:15.093" v="1928" actId="1076"/>
          <ac:spMkLst>
            <pc:docMk/>
            <pc:sldMk cId="3625495585" sldId="1715"/>
            <ac:spMk id="23" creationId="{0721BA59-29BD-57B2-0AE6-A1C64AE4690B}"/>
          </ac:spMkLst>
        </pc:spChg>
        <pc:spChg chg="add mod">
          <ac:chgData name="Bernat Sort Rufat" userId="1879af19-4a76-4529-89d7-c5bc8d59539b" providerId="ADAL" clId="{68F9C06F-A9C5-F343-86C8-F2A1ACC4CC21}" dt="2023-09-21T15:52:42.024" v="1931" actId="1076"/>
          <ac:spMkLst>
            <pc:docMk/>
            <pc:sldMk cId="3625495585" sldId="1715"/>
            <ac:spMk id="24" creationId="{AA9306FF-1B5C-CB68-01C8-584C93C8FD8B}"/>
          </ac:spMkLst>
        </pc:spChg>
        <pc:spChg chg="add mod">
          <ac:chgData name="Bernat Sort Rufat" userId="1879af19-4a76-4529-89d7-c5bc8d59539b" providerId="ADAL" clId="{68F9C06F-A9C5-F343-86C8-F2A1ACC4CC21}" dt="2023-09-21T15:52:42.024" v="1931" actId="1076"/>
          <ac:spMkLst>
            <pc:docMk/>
            <pc:sldMk cId="3625495585" sldId="1715"/>
            <ac:spMk id="25" creationId="{FA8E133D-9F1D-3C09-D204-E38DF1D92F44}"/>
          </ac:spMkLst>
        </pc:spChg>
        <pc:spChg chg="add mod">
          <ac:chgData name="Bernat Sort Rufat" userId="1879af19-4a76-4529-89d7-c5bc8d59539b" providerId="ADAL" clId="{68F9C06F-A9C5-F343-86C8-F2A1ACC4CC21}" dt="2023-09-21T15:52:42.024" v="1931" actId="1076"/>
          <ac:spMkLst>
            <pc:docMk/>
            <pc:sldMk cId="3625495585" sldId="1715"/>
            <ac:spMk id="26" creationId="{7BB1E515-87F2-3B0C-1B22-03551EA58D21}"/>
          </ac:spMkLst>
        </pc:spChg>
        <pc:spChg chg="add mod">
          <ac:chgData name="Bernat Sort Rufat" userId="1879af19-4a76-4529-89d7-c5bc8d59539b" providerId="ADAL" clId="{68F9C06F-A9C5-F343-86C8-F2A1ACC4CC21}" dt="2023-09-21T15:52:42.024" v="1931" actId="1076"/>
          <ac:spMkLst>
            <pc:docMk/>
            <pc:sldMk cId="3625495585" sldId="1715"/>
            <ac:spMk id="27" creationId="{A724B368-CB1A-1E53-0428-34AA0BD7DA7A}"/>
          </ac:spMkLst>
        </pc:spChg>
        <pc:picChg chg="add del mod">
          <ac:chgData name="Bernat Sort Rufat" userId="1879af19-4a76-4529-89d7-c5bc8d59539b" providerId="ADAL" clId="{68F9C06F-A9C5-F343-86C8-F2A1ACC4CC21}" dt="2023-09-21T12:57:36.545" v="1246" actId="21"/>
          <ac:picMkLst>
            <pc:docMk/>
            <pc:sldMk cId="3625495585" sldId="1715"/>
            <ac:picMk id="3" creationId="{158B8848-96AB-56F6-332D-1755B10DD75A}"/>
          </ac:picMkLst>
        </pc:picChg>
        <pc:picChg chg="add del mod">
          <ac:chgData name="Bernat Sort Rufat" userId="1879af19-4a76-4529-89d7-c5bc8d59539b" providerId="ADAL" clId="{68F9C06F-A9C5-F343-86C8-F2A1ACC4CC21}" dt="2023-09-21T15:07:30.164" v="1411" actId="478"/>
          <ac:picMkLst>
            <pc:docMk/>
            <pc:sldMk cId="3625495585" sldId="1715"/>
            <ac:picMk id="8" creationId="{8FAE9E96-C83F-52E3-CDDB-E44F1041328A}"/>
          </ac:picMkLst>
        </pc:picChg>
        <pc:picChg chg="add mod">
          <ac:chgData name="Bernat Sort Rufat" userId="1879af19-4a76-4529-89d7-c5bc8d59539b" providerId="ADAL" clId="{68F9C06F-A9C5-F343-86C8-F2A1ACC4CC21}" dt="2023-09-21T15:54:01.200" v="1943" actId="1076"/>
          <ac:picMkLst>
            <pc:docMk/>
            <pc:sldMk cId="3625495585" sldId="1715"/>
            <ac:picMk id="9" creationId="{3BEE2952-0FBE-14BF-9C05-2D47AE7D3143}"/>
          </ac:picMkLst>
        </pc:picChg>
        <pc:picChg chg="add del mod">
          <ac:chgData name="Bernat Sort Rufat" userId="1879af19-4a76-4529-89d7-c5bc8d59539b" providerId="ADAL" clId="{68F9C06F-A9C5-F343-86C8-F2A1ACC4CC21}" dt="2023-09-21T15:08:16.310" v="1424" actId="478"/>
          <ac:picMkLst>
            <pc:docMk/>
            <pc:sldMk cId="3625495585" sldId="1715"/>
            <ac:picMk id="11" creationId="{7C02CEC4-32C2-AF5A-4DC0-5274DC1D7FB6}"/>
          </ac:picMkLst>
        </pc:picChg>
        <pc:picChg chg="add del mod">
          <ac:chgData name="Bernat Sort Rufat" userId="1879af19-4a76-4529-89d7-c5bc8d59539b" providerId="ADAL" clId="{68F9C06F-A9C5-F343-86C8-F2A1ACC4CC21}" dt="2023-09-21T15:53:44.416" v="1942" actId="1076"/>
          <ac:picMkLst>
            <pc:docMk/>
            <pc:sldMk cId="3625495585" sldId="1715"/>
            <ac:picMk id="12" creationId="{A249BEC3-2D07-4F64-D048-7B596AA70A5E}"/>
          </ac:picMkLst>
        </pc:picChg>
        <pc:picChg chg="add del mod">
          <ac:chgData name="Bernat Sort Rufat" userId="1879af19-4a76-4529-89d7-c5bc8d59539b" providerId="ADAL" clId="{68F9C06F-A9C5-F343-86C8-F2A1ACC4CC21}" dt="2023-09-21T15:17:10.571" v="1508" actId="478"/>
          <ac:picMkLst>
            <pc:docMk/>
            <pc:sldMk cId="3625495585" sldId="1715"/>
            <ac:picMk id="18" creationId="{933AF040-8A6D-38BB-6F9E-3E864CE6D3CE}"/>
          </ac:picMkLst>
        </pc:picChg>
        <pc:picChg chg="del mod">
          <ac:chgData name="Bernat Sort Rufat" userId="1879af19-4a76-4529-89d7-c5bc8d59539b" providerId="ADAL" clId="{68F9C06F-A9C5-F343-86C8-F2A1ACC4CC21}" dt="2023-09-21T15:01:34.600" v="1396" actId="478"/>
          <ac:picMkLst>
            <pc:docMk/>
            <pc:sldMk cId="3625495585" sldId="1715"/>
            <ac:picMk id="21" creationId="{CABECB72-7AB2-3032-9CF7-FE69C90EFF56}"/>
          </ac:picMkLst>
        </pc:picChg>
        <pc:picChg chg="add mod">
          <ac:chgData name="Bernat Sort Rufat" userId="1879af19-4a76-4529-89d7-c5bc8d59539b" providerId="ADAL" clId="{68F9C06F-A9C5-F343-86C8-F2A1ACC4CC21}" dt="2023-09-21T15:50:15.093" v="1928" actId="1076"/>
          <ac:picMkLst>
            <pc:docMk/>
            <pc:sldMk cId="3625495585" sldId="1715"/>
            <ac:picMk id="28" creationId="{5331AB1D-B40A-518E-6167-7172CF8488C6}"/>
          </ac:picMkLst>
        </pc:picChg>
        <pc:picChg chg="add del mod">
          <ac:chgData name="Bernat Sort Rufat" userId="1879af19-4a76-4529-89d7-c5bc8d59539b" providerId="ADAL" clId="{68F9C06F-A9C5-F343-86C8-F2A1ACC4CC21}" dt="2023-09-21T15:48:22.159" v="1908" actId="21"/>
          <ac:picMkLst>
            <pc:docMk/>
            <pc:sldMk cId="3625495585" sldId="1715"/>
            <ac:picMk id="29" creationId="{8C8A9C1C-5F42-AA18-577B-BAE4BF62E8E7}"/>
          </ac:picMkLst>
        </pc:picChg>
        <pc:picChg chg="add del mod">
          <ac:chgData name="Bernat Sort Rufat" userId="1879af19-4a76-4529-89d7-c5bc8d59539b" providerId="ADAL" clId="{68F9C06F-A9C5-F343-86C8-F2A1ACC4CC21}" dt="2023-09-21T14:55:50.233" v="1349" actId="21"/>
          <ac:picMkLst>
            <pc:docMk/>
            <pc:sldMk cId="3625495585" sldId="1715"/>
            <ac:picMk id="5122" creationId="{C5097A85-17B1-DD1B-7536-A24447EDADE9}"/>
          </ac:picMkLst>
        </pc:picChg>
        <pc:picChg chg="add del">
          <ac:chgData name="Bernat Sort Rufat" userId="1879af19-4a76-4529-89d7-c5bc8d59539b" providerId="ADAL" clId="{68F9C06F-A9C5-F343-86C8-F2A1ACC4CC21}" dt="2023-09-21T15:14:51.424" v="1464" actId="478"/>
          <ac:picMkLst>
            <pc:docMk/>
            <pc:sldMk cId="3625495585" sldId="1715"/>
            <ac:picMk id="5124" creationId="{FCF425AF-BE4F-97BE-A364-145A5360AD3E}"/>
          </ac:picMkLst>
        </pc:picChg>
        <pc:picChg chg="add del mod">
          <ac:chgData name="Bernat Sort Rufat" userId="1879af19-4a76-4529-89d7-c5bc8d59539b" providerId="ADAL" clId="{68F9C06F-A9C5-F343-86C8-F2A1ACC4CC21}" dt="2023-09-21T15:46:22.982" v="1885" actId="21"/>
          <ac:picMkLst>
            <pc:docMk/>
            <pc:sldMk cId="3625495585" sldId="1715"/>
            <ac:picMk id="5126" creationId="{DC4AFCD4-C6AE-74C0-753F-E878DA594208}"/>
          </ac:picMkLst>
        </pc:picChg>
        <pc:picChg chg="add del mod">
          <ac:chgData name="Bernat Sort Rufat" userId="1879af19-4a76-4529-89d7-c5bc8d59539b" providerId="ADAL" clId="{68F9C06F-A9C5-F343-86C8-F2A1ACC4CC21}" dt="2023-09-21T15:29:39.574" v="1762" actId="21"/>
          <ac:picMkLst>
            <pc:docMk/>
            <pc:sldMk cId="3625495585" sldId="1715"/>
            <ac:picMk id="5128" creationId="{C5CF745E-FF57-8E45-C854-06A1B35E19DD}"/>
          </ac:picMkLst>
        </pc:picChg>
        <pc:picChg chg="add mod">
          <ac:chgData name="Bernat Sort Rufat" userId="1879af19-4a76-4529-89d7-c5bc8d59539b" providerId="ADAL" clId="{68F9C06F-A9C5-F343-86C8-F2A1ACC4CC21}" dt="2023-09-21T15:52:50.308" v="1932" actId="1076"/>
          <ac:picMkLst>
            <pc:docMk/>
            <pc:sldMk cId="3625495585" sldId="1715"/>
            <ac:picMk id="5130" creationId="{67790763-ADDA-21C2-A238-F2399C2FCC63}"/>
          </ac:picMkLst>
        </pc:picChg>
        <pc:picChg chg="add mod">
          <ac:chgData name="Bernat Sort Rufat" userId="1879af19-4a76-4529-89d7-c5bc8d59539b" providerId="ADAL" clId="{68F9C06F-A9C5-F343-86C8-F2A1ACC4CC21}" dt="2023-09-21T15:52:25.872" v="1929" actId="1076"/>
          <ac:picMkLst>
            <pc:docMk/>
            <pc:sldMk cId="3625495585" sldId="1715"/>
            <ac:picMk id="5132" creationId="{B937758D-94CA-8828-17C3-38EAF687786A}"/>
          </ac:picMkLst>
        </pc:picChg>
        <pc:picChg chg="add del mod">
          <ac:chgData name="Bernat Sort Rufat" userId="1879af19-4a76-4529-89d7-c5bc8d59539b" providerId="ADAL" clId="{68F9C06F-A9C5-F343-86C8-F2A1ACC4CC21}" dt="2023-09-21T15:48:15.236" v="1905" actId="21"/>
          <ac:picMkLst>
            <pc:docMk/>
            <pc:sldMk cId="3625495585" sldId="1715"/>
            <ac:picMk id="5134" creationId="{48E902B2-62E9-D16A-2C1F-74CD04EC31B2}"/>
          </ac:picMkLst>
        </pc:picChg>
        <pc:picChg chg="add del">
          <ac:chgData name="Bernat Sort Rufat" userId="1879af19-4a76-4529-89d7-c5bc8d59539b" providerId="ADAL" clId="{68F9C06F-A9C5-F343-86C8-F2A1ACC4CC21}" dt="2023-09-21T15:34:36.779" v="1793" actId="478"/>
          <ac:picMkLst>
            <pc:docMk/>
            <pc:sldMk cId="3625495585" sldId="1715"/>
            <ac:picMk id="5136" creationId="{3DC2502A-4F7E-0E5D-6462-05669B188A8E}"/>
          </ac:picMkLst>
        </pc:picChg>
        <pc:picChg chg="add del mod">
          <ac:chgData name="Bernat Sort Rufat" userId="1879af19-4a76-4529-89d7-c5bc8d59539b" providerId="ADAL" clId="{68F9C06F-A9C5-F343-86C8-F2A1ACC4CC21}" dt="2023-09-21T15:35:36.172" v="1801" actId="478"/>
          <ac:picMkLst>
            <pc:docMk/>
            <pc:sldMk cId="3625495585" sldId="1715"/>
            <ac:picMk id="5138" creationId="{82E31D77-9A52-879F-E5E5-018EB7F123BD}"/>
          </ac:picMkLst>
        </pc:picChg>
        <pc:picChg chg="add del mod">
          <ac:chgData name="Bernat Sort Rufat" userId="1879af19-4a76-4529-89d7-c5bc8d59539b" providerId="ADAL" clId="{68F9C06F-A9C5-F343-86C8-F2A1ACC4CC21}" dt="2023-09-21T15:35:52.833" v="1806" actId="21"/>
          <ac:picMkLst>
            <pc:docMk/>
            <pc:sldMk cId="3625495585" sldId="1715"/>
            <ac:picMk id="5140" creationId="{574B7545-5737-89EE-9213-679FAC9582EF}"/>
          </ac:picMkLst>
        </pc:picChg>
        <pc:picChg chg="add del">
          <ac:chgData name="Bernat Sort Rufat" userId="1879af19-4a76-4529-89d7-c5bc8d59539b" providerId="ADAL" clId="{68F9C06F-A9C5-F343-86C8-F2A1ACC4CC21}" dt="2023-09-21T15:43:05.637" v="1866" actId="478"/>
          <ac:picMkLst>
            <pc:docMk/>
            <pc:sldMk cId="3625495585" sldId="1715"/>
            <ac:picMk id="5142" creationId="{BB836E87-2A15-11E1-2A68-BA7598911AF6}"/>
          </ac:picMkLst>
        </pc:picChg>
        <pc:picChg chg="add del mod">
          <ac:chgData name="Bernat Sort Rufat" userId="1879af19-4a76-4529-89d7-c5bc8d59539b" providerId="ADAL" clId="{68F9C06F-A9C5-F343-86C8-F2A1ACC4CC21}" dt="2023-09-21T15:47:54.535" v="1898" actId="21"/>
          <ac:picMkLst>
            <pc:docMk/>
            <pc:sldMk cId="3625495585" sldId="1715"/>
            <ac:picMk id="5144" creationId="{850DF584-9BFE-1736-7146-8ADABDAD5729}"/>
          </ac:picMkLst>
        </pc:picChg>
        <pc:picChg chg="add mod">
          <ac:chgData name="Bernat Sort Rufat" userId="1879af19-4a76-4529-89d7-c5bc8d59539b" providerId="ADAL" clId="{68F9C06F-A9C5-F343-86C8-F2A1ACC4CC21}" dt="2023-09-21T15:50:15.093" v="1928" actId="1076"/>
          <ac:picMkLst>
            <pc:docMk/>
            <pc:sldMk cId="3625495585" sldId="1715"/>
            <ac:picMk id="5146" creationId="{E6524D52-CF86-A5D9-4A3D-9D99A360DFE6}"/>
          </ac:picMkLst>
        </pc:picChg>
      </pc:sldChg>
      <pc:sldChg chg="addSp delSp modSp add del mod ord modNotesTx">
        <pc:chgData name="Bernat Sort Rufat" userId="1879af19-4a76-4529-89d7-c5bc8d59539b" providerId="ADAL" clId="{68F9C06F-A9C5-F343-86C8-F2A1ACC4CC21}" dt="2023-09-21T18:10:47.344" v="2824" actId="2696"/>
        <pc:sldMkLst>
          <pc:docMk/>
          <pc:sldMk cId="3923900696" sldId="1716"/>
        </pc:sldMkLst>
        <pc:spChg chg="mod">
          <ac:chgData name="Bernat Sort Rufat" userId="1879af19-4a76-4529-89d7-c5bc8d59539b" providerId="ADAL" clId="{68F9C06F-A9C5-F343-86C8-F2A1ACC4CC21}" dt="2023-09-21T17:03:35.987" v="1978" actId="20577"/>
          <ac:spMkLst>
            <pc:docMk/>
            <pc:sldMk cId="3923900696" sldId="1716"/>
            <ac:spMk id="6" creationId="{39890710-BABF-8D8B-5CC4-AC256B98E930}"/>
          </ac:spMkLst>
        </pc:spChg>
        <pc:spChg chg="del mod">
          <ac:chgData name="Bernat Sort Rufat" userId="1879af19-4a76-4529-89d7-c5bc8d59539b" providerId="ADAL" clId="{68F9C06F-A9C5-F343-86C8-F2A1ACC4CC21}" dt="2023-09-21T17:44:24.331" v="2467" actId="478"/>
          <ac:spMkLst>
            <pc:docMk/>
            <pc:sldMk cId="3923900696" sldId="1716"/>
            <ac:spMk id="7" creationId="{3EAE5E37-CA8A-1D02-46EF-93E831885877}"/>
          </ac:spMkLst>
        </pc:spChg>
        <pc:spChg chg="add del mod">
          <ac:chgData name="Bernat Sort Rufat" userId="1879af19-4a76-4529-89d7-c5bc8d59539b" providerId="ADAL" clId="{68F9C06F-A9C5-F343-86C8-F2A1ACC4CC21}" dt="2023-09-21T15:29:35.448" v="1760" actId="21"/>
          <ac:spMkLst>
            <pc:docMk/>
            <pc:sldMk cId="3923900696" sldId="1716"/>
            <ac:spMk id="8" creationId="{4FA91268-0E93-0A90-F055-F4D97BEED12A}"/>
          </ac:spMkLst>
        </pc:spChg>
        <pc:spChg chg="add del mod">
          <ac:chgData name="Bernat Sort Rufat" userId="1879af19-4a76-4529-89d7-c5bc8d59539b" providerId="ADAL" clId="{68F9C06F-A9C5-F343-86C8-F2A1ACC4CC21}" dt="2023-09-21T15:29:35.448" v="1760" actId="21"/>
          <ac:spMkLst>
            <pc:docMk/>
            <pc:sldMk cId="3923900696" sldId="1716"/>
            <ac:spMk id="11" creationId="{8C2465A0-DDEA-A081-CA31-51444C1E6DF4}"/>
          </ac:spMkLst>
        </pc:spChg>
        <pc:spChg chg="add del mod">
          <ac:chgData name="Bernat Sort Rufat" userId="1879af19-4a76-4529-89d7-c5bc8d59539b" providerId="ADAL" clId="{68F9C06F-A9C5-F343-86C8-F2A1ACC4CC21}" dt="2023-09-21T15:29:35.448" v="1760" actId="21"/>
          <ac:spMkLst>
            <pc:docMk/>
            <pc:sldMk cId="3923900696" sldId="1716"/>
            <ac:spMk id="13" creationId="{44CE5F40-93E6-7B4B-1EC8-C4C1D4F98C75}"/>
          </ac:spMkLst>
        </pc:spChg>
        <pc:spChg chg="add del mod">
          <ac:chgData name="Bernat Sort Rufat" userId="1879af19-4a76-4529-89d7-c5bc8d59539b" providerId="ADAL" clId="{68F9C06F-A9C5-F343-86C8-F2A1ACC4CC21}" dt="2023-09-21T15:29:35.448" v="1760" actId="21"/>
          <ac:spMkLst>
            <pc:docMk/>
            <pc:sldMk cId="3923900696" sldId="1716"/>
            <ac:spMk id="14" creationId="{0522DBAF-FCB7-F081-E151-C59281E4A03C}"/>
          </ac:spMkLst>
        </pc:spChg>
        <pc:spChg chg="del">
          <ac:chgData name="Bernat Sort Rufat" userId="1879af19-4a76-4529-89d7-c5bc8d59539b" providerId="ADAL" clId="{68F9C06F-A9C5-F343-86C8-F2A1ACC4CC21}" dt="2023-09-21T15:24:10.864" v="1680" actId="478"/>
          <ac:spMkLst>
            <pc:docMk/>
            <pc:sldMk cId="3923900696" sldId="1716"/>
            <ac:spMk id="16" creationId="{EAE16C7F-81D0-8E35-8C8E-5FED56B1E057}"/>
          </ac:spMkLst>
        </pc:spChg>
        <pc:spChg chg="add del">
          <ac:chgData name="Bernat Sort Rufat" userId="1879af19-4a76-4529-89d7-c5bc8d59539b" providerId="ADAL" clId="{68F9C06F-A9C5-F343-86C8-F2A1ACC4CC21}" dt="2023-09-21T17:10:36.181" v="1984" actId="478"/>
          <ac:spMkLst>
            <pc:docMk/>
            <pc:sldMk cId="3923900696" sldId="1716"/>
            <ac:spMk id="18" creationId="{66D0DBC5-AF8D-47FD-69F5-AF9AEDF20B56}"/>
          </ac:spMkLst>
        </pc:spChg>
        <pc:spChg chg="add mod">
          <ac:chgData name="Bernat Sort Rufat" userId="1879af19-4a76-4529-89d7-c5bc8d59539b" providerId="ADAL" clId="{68F9C06F-A9C5-F343-86C8-F2A1ACC4CC21}" dt="2023-09-21T17:53:17.529" v="2549" actId="1076"/>
          <ac:spMkLst>
            <pc:docMk/>
            <pc:sldMk cId="3923900696" sldId="1716"/>
            <ac:spMk id="20" creationId="{22B347F5-C26A-0151-26EA-23B82D603F53}"/>
          </ac:spMkLst>
        </pc:spChg>
        <pc:spChg chg="add mod">
          <ac:chgData name="Bernat Sort Rufat" userId="1879af19-4a76-4529-89d7-c5bc8d59539b" providerId="ADAL" clId="{68F9C06F-A9C5-F343-86C8-F2A1ACC4CC21}" dt="2023-09-21T17:36:13.928" v="2371" actId="1076"/>
          <ac:spMkLst>
            <pc:docMk/>
            <pc:sldMk cId="3923900696" sldId="1716"/>
            <ac:spMk id="21" creationId="{F9AC7F79-C5E3-BE0E-318C-B79447D89BBA}"/>
          </ac:spMkLst>
        </pc:spChg>
        <pc:spChg chg="add mod">
          <ac:chgData name="Bernat Sort Rufat" userId="1879af19-4a76-4529-89d7-c5bc8d59539b" providerId="ADAL" clId="{68F9C06F-A9C5-F343-86C8-F2A1ACC4CC21}" dt="2023-09-21T17:36:15.457" v="2372" actId="1076"/>
          <ac:spMkLst>
            <pc:docMk/>
            <pc:sldMk cId="3923900696" sldId="1716"/>
            <ac:spMk id="22" creationId="{F2A0678C-70F6-8177-4F5D-ED1F88CBC9AA}"/>
          </ac:spMkLst>
        </pc:spChg>
        <pc:spChg chg="add mod">
          <ac:chgData name="Bernat Sort Rufat" userId="1879af19-4a76-4529-89d7-c5bc8d59539b" providerId="ADAL" clId="{68F9C06F-A9C5-F343-86C8-F2A1ACC4CC21}" dt="2023-09-21T17:36:18.953" v="2373" actId="1076"/>
          <ac:spMkLst>
            <pc:docMk/>
            <pc:sldMk cId="3923900696" sldId="1716"/>
            <ac:spMk id="23" creationId="{5189A5BF-F55F-A249-8D7C-E51BA1D8BF20}"/>
          </ac:spMkLst>
        </pc:spChg>
        <pc:spChg chg="add mod">
          <ac:chgData name="Bernat Sort Rufat" userId="1879af19-4a76-4529-89d7-c5bc8d59539b" providerId="ADAL" clId="{68F9C06F-A9C5-F343-86C8-F2A1ACC4CC21}" dt="2023-09-21T17:44:30.391" v="2469" actId="14100"/>
          <ac:spMkLst>
            <pc:docMk/>
            <pc:sldMk cId="3923900696" sldId="1716"/>
            <ac:spMk id="24" creationId="{4C873DE6-22AE-5598-73C2-AEC43A72570C}"/>
          </ac:spMkLst>
        </pc:spChg>
        <pc:picChg chg="add del mod">
          <ac:chgData name="Bernat Sort Rufat" userId="1879af19-4a76-4529-89d7-c5bc8d59539b" providerId="ADAL" clId="{68F9C06F-A9C5-F343-86C8-F2A1ACC4CC21}" dt="2023-09-21T16:57:10.442" v="1944" actId="478"/>
          <ac:picMkLst>
            <pc:docMk/>
            <pc:sldMk cId="3923900696" sldId="1716"/>
            <ac:picMk id="3" creationId="{7A031753-0BF8-6710-CB84-AF54E6E90DF4}"/>
          </ac:picMkLst>
        </pc:picChg>
        <pc:picChg chg="del">
          <ac:chgData name="Bernat Sort Rufat" userId="1879af19-4a76-4529-89d7-c5bc8d59539b" providerId="ADAL" clId="{68F9C06F-A9C5-F343-86C8-F2A1ACC4CC21}" dt="2023-09-21T15:22:57.181" v="1675" actId="478"/>
          <ac:picMkLst>
            <pc:docMk/>
            <pc:sldMk cId="3923900696" sldId="1716"/>
            <ac:picMk id="9" creationId="{3BEE2952-0FBE-14BF-9C05-2D47AE7D3143}"/>
          </ac:picMkLst>
        </pc:picChg>
        <pc:picChg chg="add del mod">
          <ac:chgData name="Bernat Sort Rufat" userId="1879af19-4a76-4529-89d7-c5bc8d59539b" providerId="ADAL" clId="{68F9C06F-A9C5-F343-86C8-F2A1ACC4CC21}" dt="2023-09-21T15:26:16.337" v="1692"/>
          <ac:picMkLst>
            <pc:docMk/>
            <pc:sldMk cId="3923900696" sldId="1716"/>
            <ac:picMk id="10" creationId="{364EEDC5-B173-00CE-DC3F-39BCF00AA38B}"/>
          </ac:picMkLst>
        </pc:picChg>
        <pc:picChg chg="del">
          <ac:chgData name="Bernat Sort Rufat" userId="1879af19-4a76-4529-89d7-c5bc8d59539b" providerId="ADAL" clId="{68F9C06F-A9C5-F343-86C8-F2A1ACC4CC21}" dt="2023-09-21T15:22:56.874" v="1674" actId="478"/>
          <ac:picMkLst>
            <pc:docMk/>
            <pc:sldMk cId="3923900696" sldId="1716"/>
            <ac:picMk id="12" creationId="{A249BEC3-2D07-4F64-D048-7B596AA70A5E}"/>
          </ac:picMkLst>
        </pc:picChg>
      </pc:sldChg>
      <pc:sldChg chg="addSp delSp modSp add mod ord modNotesTx">
        <pc:chgData name="Bernat Sort Rufat" userId="1879af19-4a76-4529-89d7-c5bc8d59539b" providerId="ADAL" clId="{68F9C06F-A9C5-F343-86C8-F2A1ACC4CC21}" dt="2023-09-22T10:29:47.934" v="3671" actId="1076"/>
        <pc:sldMkLst>
          <pc:docMk/>
          <pc:sldMk cId="4170711149" sldId="1717"/>
        </pc:sldMkLst>
        <pc:spChg chg="del">
          <ac:chgData name="Bernat Sort Rufat" userId="1879af19-4a76-4529-89d7-c5bc8d59539b" providerId="ADAL" clId="{68F9C06F-A9C5-F343-86C8-F2A1ACC4CC21}" dt="2023-09-22T09:28:24.242" v="3384" actId="478"/>
          <ac:spMkLst>
            <pc:docMk/>
            <pc:sldMk cId="4170711149" sldId="1717"/>
            <ac:spMk id="7" creationId="{3EAE5E37-CA8A-1D02-46EF-93E831885877}"/>
          </ac:spMkLst>
        </pc:spChg>
        <pc:spChg chg="add mod">
          <ac:chgData name="Bernat Sort Rufat" userId="1879af19-4a76-4529-89d7-c5bc8d59539b" providerId="ADAL" clId="{68F9C06F-A9C5-F343-86C8-F2A1ACC4CC21}" dt="2023-09-22T09:28:21.743" v="3383"/>
          <ac:spMkLst>
            <pc:docMk/>
            <pc:sldMk cId="4170711149" sldId="1717"/>
            <ac:spMk id="8" creationId="{2D1221A8-0F71-1BA3-288A-566579D2E93E}"/>
          </ac:spMkLst>
        </pc:spChg>
        <pc:spChg chg="del mod">
          <ac:chgData name="Bernat Sort Rufat" userId="1879af19-4a76-4529-89d7-c5bc8d59539b" providerId="ADAL" clId="{68F9C06F-A9C5-F343-86C8-F2A1ACC4CC21}" dt="2023-09-21T17:27:03.330" v="2250" actId="478"/>
          <ac:spMkLst>
            <pc:docMk/>
            <pc:sldMk cId="4170711149" sldId="1717"/>
            <ac:spMk id="20" creationId="{22B347F5-C26A-0151-26EA-23B82D603F53}"/>
          </ac:spMkLst>
        </pc:spChg>
        <pc:spChg chg="del">
          <ac:chgData name="Bernat Sort Rufat" userId="1879af19-4a76-4529-89d7-c5bc8d59539b" providerId="ADAL" clId="{68F9C06F-A9C5-F343-86C8-F2A1ACC4CC21}" dt="2023-09-21T17:15:10.569" v="2061" actId="478"/>
          <ac:spMkLst>
            <pc:docMk/>
            <pc:sldMk cId="4170711149" sldId="1717"/>
            <ac:spMk id="21" creationId="{F9AC7F79-C5E3-BE0E-318C-B79447D89BBA}"/>
          </ac:spMkLst>
        </pc:spChg>
        <pc:spChg chg="del">
          <ac:chgData name="Bernat Sort Rufat" userId="1879af19-4a76-4529-89d7-c5bc8d59539b" providerId="ADAL" clId="{68F9C06F-A9C5-F343-86C8-F2A1ACC4CC21}" dt="2023-09-21T17:15:11.250" v="2062" actId="478"/>
          <ac:spMkLst>
            <pc:docMk/>
            <pc:sldMk cId="4170711149" sldId="1717"/>
            <ac:spMk id="22" creationId="{F2A0678C-70F6-8177-4F5D-ED1F88CBC9AA}"/>
          </ac:spMkLst>
        </pc:spChg>
        <pc:spChg chg="del mod">
          <ac:chgData name="Bernat Sort Rufat" userId="1879af19-4a76-4529-89d7-c5bc8d59539b" providerId="ADAL" clId="{68F9C06F-A9C5-F343-86C8-F2A1ACC4CC21}" dt="2023-09-21T17:15:12.033" v="2064" actId="478"/>
          <ac:spMkLst>
            <pc:docMk/>
            <pc:sldMk cId="4170711149" sldId="1717"/>
            <ac:spMk id="23" creationId="{5189A5BF-F55F-A249-8D7C-E51BA1D8BF20}"/>
          </ac:spMkLst>
        </pc:spChg>
        <pc:picChg chg="add mod">
          <ac:chgData name="Bernat Sort Rufat" userId="1879af19-4a76-4529-89d7-c5bc8d59539b" providerId="ADAL" clId="{68F9C06F-A9C5-F343-86C8-F2A1ACC4CC21}" dt="2023-09-22T10:29:47.934" v="3671" actId="1076"/>
          <ac:picMkLst>
            <pc:docMk/>
            <pc:sldMk cId="4170711149" sldId="1717"/>
            <ac:picMk id="3" creationId="{2FE1C8CD-8F48-43CD-4CAA-2D7200B3ED43}"/>
          </ac:picMkLst>
        </pc:picChg>
      </pc:sldChg>
      <pc:sldChg chg="addSp delSp modSp add mod modNotesTx">
        <pc:chgData name="Bernat Sort Rufat" userId="1879af19-4a76-4529-89d7-c5bc8d59539b" providerId="ADAL" clId="{68F9C06F-A9C5-F343-86C8-F2A1ACC4CC21}" dt="2023-09-22T10:45:25.636" v="3852" actId="1076"/>
        <pc:sldMkLst>
          <pc:docMk/>
          <pc:sldMk cId="761510285" sldId="1718"/>
        </pc:sldMkLst>
        <pc:spChg chg="del mod">
          <ac:chgData name="Bernat Sort Rufat" userId="1879af19-4a76-4529-89d7-c5bc8d59539b" providerId="ADAL" clId="{68F9C06F-A9C5-F343-86C8-F2A1ACC4CC21}" dt="2023-09-21T17:37:01.904" v="2417" actId="478"/>
          <ac:spMkLst>
            <pc:docMk/>
            <pc:sldMk cId="761510285" sldId="1718"/>
            <ac:spMk id="7" creationId="{3EAE5E37-CA8A-1D02-46EF-93E831885877}"/>
          </ac:spMkLst>
        </pc:spChg>
        <pc:spChg chg="add mod">
          <ac:chgData name="Bernat Sort Rufat" userId="1879af19-4a76-4529-89d7-c5bc8d59539b" providerId="ADAL" clId="{68F9C06F-A9C5-F343-86C8-F2A1ACC4CC21}" dt="2023-09-22T09:07:16.524" v="3141" actId="113"/>
          <ac:spMkLst>
            <pc:docMk/>
            <pc:sldMk cId="761510285" sldId="1718"/>
            <ac:spMk id="7" creationId="{DD101B27-5FA8-2614-53B3-DE126BA50766}"/>
          </ac:spMkLst>
        </pc:spChg>
        <pc:spChg chg="add mod">
          <ac:chgData name="Bernat Sort Rufat" userId="1879af19-4a76-4529-89d7-c5bc8d59539b" providerId="ADAL" clId="{68F9C06F-A9C5-F343-86C8-F2A1ACC4CC21}" dt="2023-09-21T17:38:57.050" v="2453" actId="14100"/>
          <ac:spMkLst>
            <pc:docMk/>
            <pc:sldMk cId="761510285" sldId="1718"/>
            <ac:spMk id="8" creationId="{7D580BB7-4D2D-39BC-8A81-EFD064E4ADEF}"/>
          </ac:spMkLst>
        </pc:spChg>
        <pc:spChg chg="add mod">
          <ac:chgData name="Bernat Sort Rufat" userId="1879af19-4a76-4529-89d7-c5bc8d59539b" providerId="ADAL" clId="{68F9C06F-A9C5-F343-86C8-F2A1ACC4CC21}" dt="2023-09-22T09:07:18.813" v="3142" actId="113"/>
          <ac:spMkLst>
            <pc:docMk/>
            <pc:sldMk cId="761510285" sldId="1718"/>
            <ac:spMk id="9" creationId="{1CAEA2D6-61F4-E0C9-0F41-9112BCC93A22}"/>
          </ac:spMkLst>
        </pc:spChg>
        <pc:spChg chg="add mod">
          <ac:chgData name="Bernat Sort Rufat" userId="1879af19-4a76-4529-89d7-c5bc8d59539b" providerId="ADAL" clId="{68F9C06F-A9C5-F343-86C8-F2A1ACC4CC21}" dt="2023-09-22T09:12:00.654" v="3198" actId="1076"/>
          <ac:spMkLst>
            <pc:docMk/>
            <pc:sldMk cId="761510285" sldId="1718"/>
            <ac:spMk id="10" creationId="{C585793F-DFBC-EBD4-66BB-C0E8C3AC14FF}"/>
          </ac:spMkLst>
        </pc:spChg>
        <pc:spChg chg="add del mod">
          <ac:chgData name="Bernat Sort Rufat" userId="1879af19-4a76-4529-89d7-c5bc8d59539b" providerId="ADAL" clId="{68F9C06F-A9C5-F343-86C8-F2A1ACC4CC21}" dt="2023-09-22T09:01:31.336" v="2971" actId="478"/>
          <ac:spMkLst>
            <pc:docMk/>
            <pc:sldMk cId="761510285" sldId="1718"/>
            <ac:spMk id="12" creationId="{CF40F3B9-24ED-76A7-973D-6E60EA99C933}"/>
          </ac:spMkLst>
        </pc:spChg>
        <pc:spChg chg="add mod">
          <ac:chgData name="Bernat Sort Rufat" userId="1879af19-4a76-4529-89d7-c5bc8d59539b" providerId="ADAL" clId="{68F9C06F-A9C5-F343-86C8-F2A1ACC4CC21}" dt="2023-09-22T10:45:25.636" v="3852" actId="1076"/>
          <ac:spMkLst>
            <pc:docMk/>
            <pc:sldMk cId="761510285" sldId="1718"/>
            <ac:spMk id="13" creationId="{5A7F653C-702C-9F31-D730-351165638FD9}"/>
          </ac:spMkLst>
        </pc:spChg>
        <pc:spChg chg="add del mod">
          <ac:chgData name="Bernat Sort Rufat" userId="1879af19-4a76-4529-89d7-c5bc8d59539b" providerId="ADAL" clId="{68F9C06F-A9C5-F343-86C8-F2A1ACC4CC21}" dt="2023-09-22T09:02:34.740" v="2995" actId="478"/>
          <ac:spMkLst>
            <pc:docMk/>
            <pc:sldMk cId="761510285" sldId="1718"/>
            <ac:spMk id="14" creationId="{36143D8B-36C0-38EF-F778-0ACE03210847}"/>
          </ac:spMkLst>
        </pc:spChg>
        <pc:spChg chg="add mod">
          <ac:chgData name="Bernat Sort Rufat" userId="1879af19-4a76-4529-89d7-c5bc8d59539b" providerId="ADAL" clId="{68F9C06F-A9C5-F343-86C8-F2A1ACC4CC21}" dt="2023-09-22T10:45:21.654" v="3851" actId="1076"/>
          <ac:spMkLst>
            <pc:docMk/>
            <pc:sldMk cId="761510285" sldId="1718"/>
            <ac:spMk id="15" creationId="{6DAFC9EE-D420-E329-F6B9-D6141A6AA701}"/>
          </ac:spMkLst>
        </pc:spChg>
        <pc:spChg chg="add mod">
          <ac:chgData name="Bernat Sort Rufat" userId="1879af19-4a76-4529-89d7-c5bc8d59539b" providerId="ADAL" clId="{68F9C06F-A9C5-F343-86C8-F2A1ACC4CC21}" dt="2023-09-22T09:11:36.492" v="3193" actId="1076"/>
          <ac:spMkLst>
            <pc:docMk/>
            <pc:sldMk cId="761510285" sldId="1718"/>
            <ac:spMk id="16" creationId="{42988AAD-5FAB-9DFB-D7F8-6BA79B9E08B1}"/>
          </ac:spMkLst>
        </pc:spChg>
        <pc:spChg chg="del">
          <ac:chgData name="Bernat Sort Rufat" userId="1879af19-4a76-4529-89d7-c5bc8d59539b" providerId="ADAL" clId="{68F9C06F-A9C5-F343-86C8-F2A1ACC4CC21}" dt="2023-09-22T09:02:40.325" v="2998" actId="478"/>
          <ac:spMkLst>
            <pc:docMk/>
            <pc:sldMk cId="761510285" sldId="1718"/>
            <ac:spMk id="17" creationId="{0D0DF393-88EF-93B5-F4BD-9C519220B348}"/>
          </ac:spMkLst>
        </pc:spChg>
        <pc:spChg chg="add mod">
          <ac:chgData name="Bernat Sort Rufat" userId="1879af19-4a76-4529-89d7-c5bc8d59539b" providerId="ADAL" clId="{68F9C06F-A9C5-F343-86C8-F2A1ACC4CC21}" dt="2023-09-22T09:26:28.328" v="3366" actId="1076"/>
          <ac:spMkLst>
            <pc:docMk/>
            <pc:sldMk cId="761510285" sldId="1718"/>
            <ac:spMk id="18" creationId="{C66C8A28-8B2A-CCED-057C-493327BA8AB5}"/>
          </ac:spMkLst>
        </pc:spChg>
        <pc:spChg chg="del mod">
          <ac:chgData name="Bernat Sort Rufat" userId="1879af19-4a76-4529-89d7-c5bc8d59539b" providerId="ADAL" clId="{68F9C06F-A9C5-F343-86C8-F2A1ACC4CC21}" dt="2023-09-22T08:58:51.089" v="2877" actId="478"/>
          <ac:spMkLst>
            <pc:docMk/>
            <pc:sldMk cId="761510285" sldId="1718"/>
            <ac:spMk id="19" creationId="{C8E1791A-AEC2-56E5-DC46-83EC6169C474}"/>
          </ac:spMkLst>
        </pc:spChg>
        <pc:spChg chg="add mod">
          <ac:chgData name="Bernat Sort Rufat" userId="1879af19-4a76-4529-89d7-c5bc8d59539b" providerId="ADAL" clId="{68F9C06F-A9C5-F343-86C8-F2A1ACC4CC21}" dt="2023-09-22T10:44:05.003" v="3846" actId="1076"/>
          <ac:spMkLst>
            <pc:docMk/>
            <pc:sldMk cId="761510285" sldId="1718"/>
            <ac:spMk id="20" creationId="{1C01372A-AA1A-36E1-B05A-D2F2F2D41DA6}"/>
          </ac:spMkLst>
        </pc:spChg>
        <pc:spChg chg="del mod">
          <ac:chgData name="Bernat Sort Rufat" userId="1879af19-4a76-4529-89d7-c5bc8d59539b" providerId="ADAL" clId="{68F9C06F-A9C5-F343-86C8-F2A1ACC4CC21}" dt="2023-09-22T08:52:23.676" v="2862" actId="478"/>
          <ac:spMkLst>
            <pc:docMk/>
            <pc:sldMk cId="761510285" sldId="1718"/>
            <ac:spMk id="20" creationId="{22B347F5-C26A-0151-26EA-23B82D603F53}"/>
          </ac:spMkLst>
        </pc:spChg>
        <pc:spChg chg="add mod">
          <ac:chgData name="Bernat Sort Rufat" userId="1879af19-4a76-4529-89d7-c5bc8d59539b" providerId="ADAL" clId="{68F9C06F-A9C5-F343-86C8-F2A1ACC4CC21}" dt="2023-09-22T09:11:55.813" v="3197" actId="1076"/>
          <ac:spMkLst>
            <pc:docMk/>
            <pc:sldMk cId="761510285" sldId="1718"/>
            <ac:spMk id="21" creationId="{BA875065-A6F2-890B-7EEF-B8359625E321}"/>
          </ac:spMkLst>
        </pc:spChg>
        <pc:spChg chg="add mod">
          <ac:chgData name="Bernat Sort Rufat" userId="1879af19-4a76-4529-89d7-c5bc8d59539b" providerId="ADAL" clId="{68F9C06F-A9C5-F343-86C8-F2A1ACC4CC21}" dt="2023-09-22T10:44:09.958" v="3847" actId="1076"/>
          <ac:spMkLst>
            <pc:docMk/>
            <pc:sldMk cId="761510285" sldId="1718"/>
            <ac:spMk id="23" creationId="{3421F9B8-7B4F-7962-6617-B5FD11ABB177}"/>
          </ac:spMkLst>
        </pc:spChg>
        <pc:spChg chg="add del mod">
          <ac:chgData name="Bernat Sort Rufat" userId="1879af19-4a76-4529-89d7-c5bc8d59539b" providerId="ADAL" clId="{68F9C06F-A9C5-F343-86C8-F2A1ACC4CC21}" dt="2023-09-22T09:20:49.261" v="3272" actId="21"/>
          <ac:spMkLst>
            <pc:docMk/>
            <pc:sldMk cId="761510285" sldId="1718"/>
            <ac:spMk id="24" creationId="{FEAB09B0-A62E-780B-68FD-5A79F357CEFA}"/>
          </ac:spMkLst>
        </pc:spChg>
        <pc:spChg chg="add del mod">
          <ac:chgData name="Bernat Sort Rufat" userId="1879af19-4a76-4529-89d7-c5bc8d59539b" providerId="ADAL" clId="{68F9C06F-A9C5-F343-86C8-F2A1ACC4CC21}" dt="2023-09-22T09:24:38.901" v="3359" actId="478"/>
          <ac:spMkLst>
            <pc:docMk/>
            <pc:sldMk cId="761510285" sldId="1718"/>
            <ac:spMk id="25" creationId="{081F6554-3184-9AEA-C791-7F5CE7C45EE3}"/>
          </ac:spMkLst>
        </pc:spChg>
        <pc:spChg chg="add mod">
          <ac:chgData name="Bernat Sort Rufat" userId="1879af19-4a76-4529-89d7-c5bc8d59539b" providerId="ADAL" clId="{68F9C06F-A9C5-F343-86C8-F2A1ACC4CC21}" dt="2023-09-22T09:26:40.024" v="3369" actId="1037"/>
          <ac:spMkLst>
            <pc:docMk/>
            <pc:sldMk cId="761510285" sldId="1718"/>
            <ac:spMk id="26" creationId="{2D3689E8-86FE-A69E-3204-10D362351C57}"/>
          </ac:spMkLst>
        </pc:spChg>
        <pc:spChg chg="add mod">
          <ac:chgData name="Bernat Sort Rufat" userId="1879af19-4a76-4529-89d7-c5bc8d59539b" providerId="ADAL" clId="{68F9C06F-A9C5-F343-86C8-F2A1ACC4CC21}" dt="2023-09-22T09:24:08.309" v="3355" actId="1076"/>
          <ac:spMkLst>
            <pc:docMk/>
            <pc:sldMk cId="761510285" sldId="1718"/>
            <ac:spMk id="27" creationId="{91126414-A707-321F-FD8E-28F60846F1C4}"/>
          </ac:spMkLst>
        </pc:spChg>
        <pc:spChg chg="add mod">
          <ac:chgData name="Bernat Sort Rufat" userId="1879af19-4a76-4529-89d7-c5bc8d59539b" providerId="ADAL" clId="{68F9C06F-A9C5-F343-86C8-F2A1ACC4CC21}" dt="2023-09-22T10:44:20.606" v="3849" actId="1076"/>
          <ac:spMkLst>
            <pc:docMk/>
            <pc:sldMk cId="761510285" sldId="1718"/>
            <ac:spMk id="28" creationId="{DED01E42-3FE2-25BC-6EED-5769401D8FB9}"/>
          </ac:spMkLst>
        </pc:spChg>
        <pc:picChg chg="add mod">
          <ac:chgData name="Bernat Sort Rufat" userId="1879af19-4a76-4529-89d7-c5bc8d59539b" providerId="ADAL" clId="{68F9C06F-A9C5-F343-86C8-F2A1ACC4CC21}" dt="2023-09-22T09:26:25.905" v="3364" actId="1076"/>
          <ac:picMkLst>
            <pc:docMk/>
            <pc:sldMk cId="761510285" sldId="1718"/>
            <ac:picMk id="3" creationId="{2216DA97-2E0E-4F18-59D5-0266AABF6970}"/>
          </ac:picMkLst>
        </pc:picChg>
        <pc:picChg chg="add del mod">
          <ac:chgData name="Bernat Sort Rufat" userId="1879af19-4a76-4529-89d7-c5bc8d59539b" providerId="ADAL" clId="{68F9C06F-A9C5-F343-86C8-F2A1ACC4CC21}" dt="2023-09-21T17:34:09.449" v="2353" actId="21"/>
          <ac:picMkLst>
            <pc:docMk/>
            <pc:sldMk cId="761510285" sldId="1718"/>
            <ac:picMk id="3" creationId="{B81804C5-A08A-9BBE-926F-1ACF638179BB}"/>
          </ac:picMkLst>
        </pc:picChg>
        <pc:picChg chg="add mod">
          <ac:chgData name="Bernat Sort Rufat" userId="1879af19-4a76-4529-89d7-c5bc8d59539b" providerId="ADAL" clId="{68F9C06F-A9C5-F343-86C8-F2A1ACC4CC21}" dt="2023-09-22T09:12:28.996" v="3201" actId="1076"/>
          <ac:picMkLst>
            <pc:docMk/>
            <pc:sldMk cId="761510285" sldId="1718"/>
            <ac:picMk id="22" creationId="{0C586644-5D09-9080-4E84-36275B22DF04}"/>
          </ac:picMkLst>
        </pc:picChg>
        <pc:picChg chg="add mod">
          <ac:chgData name="Bernat Sort Rufat" userId="1879af19-4a76-4529-89d7-c5bc8d59539b" providerId="ADAL" clId="{68F9C06F-A9C5-F343-86C8-F2A1ACC4CC21}" dt="2023-09-22T09:24:36.383" v="3358" actId="1076"/>
          <ac:picMkLst>
            <pc:docMk/>
            <pc:sldMk cId="761510285" sldId="1718"/>
            <ac:picMk id="1026" creationId="{FDFDA0BB-74A1-45AB-3F30-7FD90A0A1EEC}"/>
          </ac:picMkLst>
        </pc:picChg>
      </pc:sldChg>
      <pc:sldChg chg="addSp delSp modSp add mod addAnim delAnim modAnim modNotesTx">
        <pc:chgData name="Bernat Sort Rufat" userId="1879af19-4a76-4529-89d7-c5bc8d59539b" providerId="ADAL" clId="{68F9C06F-A9C5-F343-86C8-F2A1ACC4CC21}" dt="2023-09-21T18:12:46.063" v="2826" actId="14100"/>
        <pc:sldMkLst>
          <pc:docMk/>
          <pc:sldMk cId="473672407" sldId="1719"/>
        </pc:sldMkLst>
        <pc:spChg chg="add mod">
          <ac:chgData name="Bernat Sort Rufat" userId="1879af19-4a76-4529-89d7-c5bc8d59539b" providerId="ADAL" clId="{68F9C06F-A9C5-F343-86C8-F2A1ACC4CC21}" dt="2023-09-21T18:08:29.959" v="2816" actId="208"/>
          <ac:spMkLst>
            <pc:docMk/>
            <pc:sldMk cId="473672407" sldId="1719"/>
            <ac:spMk id="3" creationId="{D6D62228-1573-AA0D-8953-4C126C6F5922}"/>
          </ac:spMkLst>
        </pc:spChg>
        <pc:spChg chg="add mod">
          <ac:chgData name="Bernat Sort Rufat" userId="1879af19-4a76-4529-89d7-c5bc8d59539b" providerId="ADAL" clId="{68F9C06F-A9C5-F343-86C8-F2A1ACC4CC21}" dt="2023-09-21T18:08:29.959" v="2816" actId="208"/>
          <ac:spMkLst>
            <pc:docMk/>
            <pc:sldMk cId="473672407" sldId="1719"/>
            <ac:spMk id="7" creationId="{857B6287-5988-15F1-C76C-10779C633978}"/>
          </ac:spMkLst>
        </pc:spChg>
        <pc:spChg chg="add del mod">
          <ac:chgData name="Bernat Sort Rufat" userId="1879af19-4a76-4529-89d7-c5bc8d59539b" providerId="ADAL" clId="{68F9C06F-A9C5-F343-86C8-F2A1ACC4CC21}" dt="2023-09-21T17:56:27.005" v="2665" actId="478"/>
          <ac:spMkLst>
            <pc:docMk/>
            <pc:sldMk cId="473672407" sldId="1719"/>
            <ac:spMk id="8" creationId="{ADFD5DCB-60EE-722B-4036-F72E2414A0A3}"/>
          </ac:spMkLst>
        </pc:spChg>
        <pc:spChg chg="add del mod">
          <ac:chgData name="Bernat Sort Rufat" userId="1879af19-4a76-4529-89d7-c5bc8d59539b" providerId="ADAL" clId="{68F9C06F-A9C5-F343-86C8-F2A1ACC4CC21}" dt="2023-09-21T17:56:30.141" v="2670" actId="478"/>
          <ac:spMkLst>
            <pc:docMk/>
            <pc:sldMk cId="473672407" sldId="1719"/>
            <ac:spMk id="9" creationId="{971EE946-20EB-E7BE-2F22-380CE2A6BB61}"/>
          </ac:spMkLst>
        </pc:spChg>
        <pc:spChg chg="add del mod">
          <ac:chgData name="Bernat Sort Rufat" userId="1879af19-4a76-4529-89d7-c5bc8d59539b" providerId="ADAL" clId="{68F9C06F-A9C5-F343-86C8-F2A1ACC4CC21}" dt="2023-09-21T17:56:28.163" v="2667" actId="478"/>
          <ac:spMkLst>
            <pc:docMk/>
            <pc:sldMk cId="473672407" sldId="1719"/>
            <ac:spMk id="10" creationId="{7839AFE8-3941-5950-1D15-6A968F916BEF}"/>
          </ac:spMkLst>
        </pc:spChg>
        <pc:spChg chg="add mod">
          <ac:chgData name="Bernat Sort Rufat" userId="1879af19-4a76-4529-89d7-c5bc8d59539b" providerId="ADAL" clId="{68F9C06F-A9C5-F343-86C8-F2A1ACC4CC21}" dt="2023-09-21T18:03:17.079" v="2764" actId="12788"/>
          <ac:spMkLst>
            <pc:docMk/>
            <pc:sldMk cId="473672407" sldId="1719"/>
            <ac:spMk id="15" creationId="{A324FC25-A65A-4799-ACB7-E95FC000847E}"/>
          </ac:spMkLst>
        </pc:spChg>
        <pc:spChg chg="add mod">
          <ac:chgData name="Bernat Sort Rufat" userId="1879af19-4a76-4529-89d7-c5bc8d59539b" providerId="ADAL" clId="{68F9C06F-A9C5-F343-86C8-F2A1ACC4CC21}" dt="2023-09-21T18:03:17.079" v="2764" actId="12788"/>
          <ac:spMkLst>
            <pc:docMk/>
            <pc:sldMk cId="473672407" sldId="1719"/>
            <ac:spMk id="16" creationId="{DA5F62A9-6C8D-AF8D-C09B-7A0FDBCA5E3D}"/>
          </ac:spMkLst>
        </pc:spChg>
        <pc:spChg chg="add mod">
          <ac:chgData name="Bernat Sort Rufat" userId="1879af19-4a76-4529-89d7-c5bc8d59539b" providerId="ADAL" clId="{68F9C06F-A9C5-F343-86C8-F2A1ACC4CC21}" dt="2023-09-21T18:03:17.079" v="2764" actId="12788"/>
          <ac:spMkLst>
            <pc:docMk/>
            <pc:sldMk cId="473672407" sldId="1719"/>
            <ac:spMk id="18" creationId="{31E94FC4-B97B-C72E-4085-89C99D191D59}"/>
          </ac:spMkLst>
        </pc:spChg>
        <pc:spChg chg="del">
          <ac:chgData name="Bernat Sort Rufat" userId="1879af19-4a76-4529-89d7-c5bc8d59539b" providerId="ADAL" clId="{68F9C06F-A9C5-F343-86C8-F2A1ACC4CC21}" dt="2023-09-21T18:03:11.541" v="2763" actId="478"/>
          <ac:spMkLst>
            <pc:docMk/>
            <pc:sldMk cId="473672407" sldId="1719"/>
            <ac:spMk id="19" creationId="{C8E1791A-AEC2-56E5-DC46-83EC6169C474}"/>
          </ac:spMkLst>
        </pc:spChg>
        <pc:spChg chg="add del mod">
          <ac:chgData name="Bernat Sort Rufat" userId="1879af19-4a76-4529-89d7-c5bc8d59539b" providerId="ADAL" clId="{68F9C06F-A9C5-F343-86C8-F2A1ACC4CC21}" dt="2023-09-21T18:01:58.475" v="2740" actId="478"/>
          <ac:spMkLst>
            <pc:docMk/>
            <pc:sldMk cId="473672407" sldId="1719"/>
            <ac:spMk id="20" creationId="{22B347F5-C26A-0151-26EA-23B82D603F53}"/>
          </ac:spMkLst>
        </pc:spChg>
        <pc:spChg chg="del mod">
          <ac:chgData name="Bernat Sort Rufat" userId="1879af19-4a76-4529-89d7-c5bc8d59539b" providerId="ADAL" clId="{68F9C06F-A9C5-F343-86C8-F2A1ACC4CC21}" dt="2023-09-21T17:49:16.604" v="2544" actId="478"/>
          <ac:spMkLst>
            <pc:docMk/>
            <pc:sldMk cId="473672407" sldId="1719"/>
            <ac:spMk id="21" creationId="{F9AC7F79-C5E3-BE0E-318C-B79447D89BBA}"/>
          </ac:spMkLst>
        </pc:spChg>
        <pc:spChg chg="del mod">
          <ac:chgData name="Bernat Sort Rufat" userId="1879af19-4a76-4529-89d7-c5bc8d59539b" providerId="ADAL" clId="{68F9C06F-A9C5-F343-86C8-F2A1ACC4CC21}" dt="2023-09-21T17:49:17.246" v="2545" actId="478"/>
          <ac:spMkLst>
            <pc:docMk/>
            <pc:sldMk cId="473672407" sldId="1719"/>
            <ac:spMk id="22" creationId="{F2A0678C-70F6-8177-4F5D-ED1F88CBC9AA}"/>
          </ac:spMkLst>
        </pc:spChg>
        <pc:spChg chg="del mod">
          <ac:chgData name="Bernat Sort Rufat" userId="1879af19-4a76-4529-89d7-c5bc8d59539b" providerId="ADAL" clId="{68F9C06F-A9C5-F343-86C8-F2A1ACC4CC21}" dt="2023-09-21T17:49:17.747" v="2546" actId="478"/>
          <ac:spMkLst>
            <pc:docMk/>
            <pc:sldMk cId="473672407" sldId="1719"/>
            <ac:spMk id="23" creationId="{5189A5BF-F55F-A249-8D7C-E51BA1D8BF20}"/>
          </ac:spMkLst>
        </pc:spChg>
        <pc:spChg chg="mod">
          <ac:chgData name="Bernat Sort Rufat" userId="1879af19-4a76-4529-89d7-c5bc8d59539b" providerId="ADAL" clId="{68F9C06F-A9C5-F343-86C8-F2A1ACC4CC21}" dt="2023-09-21T17:48:53.594" v="2539" actId="14100"/>
          <ac:spMkLst>
            <pc:docMk/>
            <pc:sldMk cId="473672407" sldId="1719"/>
            <ac:spMk id="24" creationId="{4C873DE6-22AE-5598-73C2-AEC43A72570C}"/>
          </ac:spMkLst>
        </pc:spChg>
        <pc:spChg chg="add del mod">
          <ac:chgData name="Bernat Sort Rufat" userId="1879af19-4a76-4529-89d7-c5bc8d59539b" providerId="ADAL" clId="{68F9C06F-A9C5-F343-86C8-F2A1ACC4CC21}" dt="2023-09-21T18:06:21.970" v="2804" actId="1076"/>
          <ac:spMkLst>
            <pc:docMk/>
            <pc:sldMk cId="473672407" sldId="1719"/>
            <ac:spMk id="25" creationId="{2C6405FD-D853-9E8E-61B0-8F61E4BB9FE0}"/>
          </ac:spMkLst>
        </pc:spChg>
        <pc:spChg chg="add del mod">
          <ac:chgData name="Bernat Sort Rufat" userId="1879af19-4a76-4529-89d7-c5bc8d59539b" providerId="ADAL" clId="{68F9C06F-A9C5-F343-86C8-F2A1ACC4CC21}" dt="2023-09-21T18:08:02.300" v="2814" actId="478"/>
          <ac:spMkLst>
            <pc:docMk/>
            <pc:sldMk cId="473672407" sldId="1719"/>
            <ac:spMk id="27" creationId="{C6792DCF-2F96-F8CD-E07A-79BA6F858FFB}"/>
          </ac:spMkLst>
        </pc:spChg>
        <pc:picChg chg="add del mod">
          <ac:chgData name="Bernat Sort Rufat" userId="1879af19-4a76-4529-89d7-c5bc8d59539b" providerId="ADAL" clId="{68F9C06F-A9C5-F343-86C8-F2A1ACC4CC21}" dt="2023-09-21T18:01:55.824" v="2738"/>
          <ac:picMkLst>
            <pc:docMk/>
            <pc:sldMk cId="473672407" sldId="1719"/>
            <ac:picMk id="26" creationId="{840DF02A-0503-648C-964E-8B3D63863857}"/>
          </ac:picMkLst>
        </pc:picChg>
        <pc:picChg chg="add mod">
          <ac:chgData name="Bernat Sort Rufat" userId="1879af19-4a76-4529-89d7-c5bc8d59539b" providerId="ADAL" clId="{68F9C06F-A9C5-F343-86C8-F2A1ACC4CC21}" dt="2023-09-21T18:12:46.063" v="2826" actId="14100"/>
          <ac:picMkLst>
            <pc:docMk/>
            <pc:sldMk cId="473672407" sldId="1719"/>
            <ac:picMk id="28" creationId="{F00DF21C-6213-2D56-9C52-729C5292CABC}"/>
          </ac:picMkLst>
        </pc:picChg>
        <pc:cxnChg chg="add del mod">
          <ac:chgData name="Bernat Sort Rufat" userId="1879af19-4a76-4529-89d7-c5bc8d59539b" providerId="ADAL" clId="{68F9C06F-A9C5-F343-86C8-F2A1ACC4CC21}" dt="2023-09-21T17:56:41.032" v="2676" actId="478"/>
          <ac:cxnSpMkLst>
            <pc:docMk/>
            <pc:sldMk cId="473672407" sldId="1719"/>
            <ac:cxnSpMk id="11" creationId="{995B05F3-9F56-BCA6-08CD-0B59B16F80B4}"/>
          </ac:cxnSpMkLst>
        </pc:cxnChg>
        <pc:cxnChg chg="add del mod">
          <ac:chgData name="Bernat Sort Rufat" userId="1879af19-4a76-4529-89d7-c5bc8d59539b" providerId="ADAL" clId="{68F9C06F-A9C5-F343-86C8-F2A1ACC4CC21}" dt="2023-09-21T17:56:38.058" v="2673" actId="478"/>
          <ac:cxnSpMkLst>
            <pc:docMk/>
            <pc:sldMk cId="473672407" sldId="1719"/>
            <ac:cxnSpMk id="12" creationId="{392B9EA3-007A-626F-4E5D-1C488FA01719}"/>
          </ac:cxnSpMkLst>
        </pc:cxnChg>
        <pc:cxnChg chg="add del mod">
          <ac:chgData name="Bernat Sort Rufat" userId="1879af19-4a76-4529-89d7-c5bc8d59539b" providerId="ADAL" clId="{68F9C06F-A9C5-F343-86C8-F2A1ACC4CC21}" dt="2023-09-21T17:56:36.939" v="2672" actId="478"/>
          <ac:cxnSpMkLst>
            <pc:docMk/>
            <pc:sldMk cId="473672407" sldId="1719"/>
            <ac:cxnSpMk id="13" creationId="{27456F34-0127-B96A-1DF3-836EF7FF9FA9}"/>
          </ac:cxnSpMkLst>
        </pc:cxnChg>
        <pc:cxnChg chg="add del mod">
          <ac:chgData name="Bernat Sort Rufat" userId="1879af19-4a76-4529-89d7-c5bc8d59539b" providerId="ADAL" clId="{68F9C06F-A9C5-F343-86C8-F2A1ACC4CC21}" dt="2023-09-21T17:56:40.029" v="2675" actId="478"/>
          <ac:cxnSpMkLst>
            <pc:docMk/>
            <pc:sldMk cId="473672407" sldId="1719"/>
            <ac:cxnSpMk id="14" creationId="{552FEA41-1695-903E-738E-C07EE71F9644}"/>
          </ac:cxnSpMkLst>
        </pc:cxnChg>
      </pc:sldChg>
      <pc:sldChg chg="delSp modSp add del mod">
        <pc:chgData name="Bernat Sort Rufat" userId="1879af19-4a76-4529-89d7-c5bc8d59539b" providerId="ADAL" clId="{68F9C06F-A9C5-F343-86C8-F2A1ACC4CC21}" dt="2023-09-22T09:28:11.938" v="3382" actId="2696"/>
        <pc:sldMkLst>
          <pc:docMk/>
          <pc:sldMk cId="103823350" sldId="1720"/>
        </pc:sldMkLst>
        <pc:spChg chg="del mod">
          <ac:chgData name="Bernat Sort Rufat" userId="1879af19-4a76-4529-89d7-c5bc8d59539b" providerId="ADAL" clId="{68F9C06F-A9C5-F343-86C8-F2A1ACC4CC21}" dt="2023-09-22T09:23:57.183" v="3351"/>
          <ac:spMkLst>
            <pc:docMk/>
            <pc:sldMk cId="103823350" sldId="1720"/>
            <ac:spMk id="20" creationId="{22B347F5-C26A-0151-26EA-23B82D603F53}"/>
          </ac:spMkLst>
        </pc:spChg>
      </pc:sldChg>
      <pc:sldChg chg="addSp delSp modSp add mod modNotesTx">
        <pc:chgData name="Bernat Sort Rufat" userId="1879af19-4a76-4529-89d7-c5bc8d59539b" providerId="ADAL" clId="{68F9C06F-A9C5-F343-86C8-F2A1ACC4CC21}" dt="2023-09-22T10:43:16.632" v="3837" actId="1035"/>
        <pc:sldMkLst>
          <pc:docMk/>
          <pc:sldMk cId="4095309017" sldId="1720"/>
        </pc:sldMkLst>
        <pc:spChg chg="mod">
          <ac:chgData name="Bernat Sort Rufat" userId="1879af19-4a76-4529-89d7-c5bc8d59539b" providerId="ADAL" clId="{68F9C06F-A9C5-F343-86C8-F2A1ACC4CC21}" dt="2023-09-22T09:34:11.533" v="3421" actId="20577"/>
          <ac:spMkLst>
            <pc:docMk/>
            <pc:sldMk cId="4095309017" sldId="1720"/>
            <ac:spMk id="6" creationId="{39890710-BABF-8D8B-5CC4-AC256B98E930}"/>
          </ac:spMkLst>
        </pc:spChg>
        <pc:spChg chg="add mod">
          <ac:chgData name="Bernat Sort Rufat" userId="1879af19-4a76-4529-89d7-c5bc8d59539b" providerId="ADAL" clId="{68F9C06F-A9C5-F343-86C8-F2A1ACC4CC21}" dt="2023-09-22T10:34:24.129" v="3731" actId="1038"/>
          <ac:spMkLst>
            <pc:docMk/>
            <pc:sldMk cId="4095309017" sldId="1720"/>
            <ac:spMk id="7" creationId="{C578E897-3AAF-68C4-5A29-3AB00AADD136}"/>
          </ac:spMkLst>
        </pc:spChg>
        <pc:spChg chg="mod">
          <ac:chgData name="Bernat Sort Rufat" userId="1879af19-4a76-4529-89d7-c5bc8d59539b" providerId="ADAL" clId="{68F9C06F-A9C5-F343-86C8-F2A1ACC4CC21}" dt="2023-09-22T09:46:05.323" v="3471" actId="14100"/>
          <ac:spMkLst>
            <pc:docMk/>
            <pc:sldMk cId="4095309017" sldId="1720"/>
            <ac:spMk id="8" creationId="{2D1221A8-0F71-1BA3-288A-566579D2E93E}"/>
          </ac:spMkLst>
        </pc:spChg>
        <pc:spChg chg="add mod">
          <ac:chgData name="Bernat Sort Rufat" userId="1879af19-4a76-4529-89d7-c5bc8d59539b" providerId="ADAL" clId="{68F9C06F-A9C5-F343-86C8-F2A1ACC4CC21}" dt="2023-09-22T10:34:21.137" v="3729" actId="1038"/>
          <ac:spMkLst>
            <pc:docMk/>
            <pc:sldMk cId="4095309017" sldId="1720"/>
            <ac:spMk id="10" creationId="{7A1F7F51-7233-D1C3-61CE-5723CA76BD22}"/>
          </ac:spMkLst>
        </pc:spChg>
        <pc:spChg chg="add del mod">
          <ac:chgData name="Bernat Sort Rufat" userId="1879af19-4a76-4529-89d7-c5bc8d59539b" providerId="ADAL" clId="{68F9C06F-A9C5-F343-86C8-F2A1ACC4CC21}" dt="2023-09-22T10:34:43.771" v="3739" actId="478"/>
          <ac:spMkLst>
            <pc:docMk/>
            <pc:sldMk cId="4095309017" sldId="1720"/>
            <ac:spMk id="12" creationId="{937E533D-B7E9-6447-59CE-3702DCEDFDB8}"/>
          </ac:spMkLst>
        </pc:spChg>
        <pc:spChg chg="add del mod">
          <ac:chgData name="Bernat Sort Rufat" userId="1879af19-4a76-4529-89d7-c5bc8d59539b" providerId="ADAL" clId="{68F9C06F-A9C5-F343-86C8-F2A1ACC4CC21}" dt="2023-09-22T10:31:40.269" v="3699" actId="478"/>
          <ac:spMkLst>
            <pc:docMk/>
            <pc:sldMk cId="4095309017" sldId="1720"/>
            <ac:spMk id="14" creationId="{6B4BC724-669B-8CA9-C8D0-9FD5BC502829}"/>
          </ac:spMkLst>
        </pc:spChg>
        <pc:spChg chg="add del mod">
          <ac:chgData name="Bernat Sort Rufat" userId="1879af19-4a76-4529-89d7-c5bc8d59539b" providerId="ADAL" clId="{68F9C06F-A9C5-F343-86C8-F2A1ACC4CC21}" dt="2023-09-22T10:34:59.675" v="3748"/>
          <ac:spMkLst>
            <pc:docMk/>
            <pc:sldMk cId="4095309017" sldId="1720"/>
            <ac:spMk id="16" creationId="{37045962-CC43-6807-574A-8ADF1FDC30A8}"/>
          </ac:spMkLst>
        </pc:spChg>
        <pc:spChg chg="del">
          <ac:chgData name="Bernat Sort Rufat" userId="1879af19-4a76-4529-89d7-c5bc8d59539b" providerId="ADAL" clId="{68F9C06F-A9C5-F343-86C8-F2A1ACC4CC21}" dt="2023-09-22T10:41:56.739" v="3810" actId="478"/>
          <ac:spMkLst>
            <pc:docMk/>
            <pc:sldMk cId="4095309017" sldId="1720"/>
            <ac:spMk id="17" creationId="{0D0DF393-88EF-93B5-F4BD-9C519220B348}"/>
          </ac:spMkLst>
        </pc:spChg>
        <pc:spChg chg="add mod">
          <ac:chgData name="Bernat Sort Rufat" userId="1879af19-4a76-4529-89d7-c5bc8d59539b" providerId="ADAL" clId="{68F9C06F-A9C5-F343-86C8-F2A1ACC4CC21}" dt="2023-09-22T10:36:25.878" v="3754" actId="14100"/>
          <ac:spMkLst>
            <pc:docMk/>
            <pc:sldMk cId="4095309017" sldId="1720"/>
            <ac:spMk id="18" creationId="{A732DD05-8F06-D387-5121-28DDB7B2B500}"/>
          </ac:spMkLst>
        </pc:spChg>
        <pc:spChg chg="del mod">
          <ac:chgData name="Bernat Sort Rufat" userId="1879af19-4a76-4529-89d7-c5bc8d59539b" providerId="ADAL" clId="{68F9C06F-A9C5-F343-86C8-F2A1ACC4CC21}" dt="2023-09-22T10:23:33.835" v="3573"/>
          <ac:spMkLst>
            <pc:docMk/>
            <pc:sldMk cId="4095309017" sldId="1720"/>
            <ac:spMk id="19" creationId="{C8E1791A-AEC2-56E5-DC46-83EC6169C474}"/>
          </ac:spMkLst>
        </pc:spChg>
        <pc:picChg chg="del">
          <ac:chgData name="Bernat Sort Rufat" userId="1879af19-4a76-4529-89d7-c5bc8d59539b" providerId="ADAL" clId="{68F9C06F-A9C5-F343-86C8-F2A1ACC4CC21}" dt="2023-09-22T09:34:13.551" v="3422" actId="478"/>
          <ac:picMkLst>
            <pc:docMk/>
            <pc:sldMk cId="4095309017" sldId="1720"/>
            <ac:picMk id="3" creationId="{2FE1C8CD-8F48-43CD-4CAA-2D7200B3ED43}"/>
          </ac:picMkLst>
        </pc:picChg>
        <pc:picChg chg="add del mod">
          <ac:chgData name="Bernat Sort Rufat" userId="1879af19-4a76-4529-89d7-c5bc8d59539b" providerId="ADAL" clId="{68F9C06F-A9C5-F343-86C8-F2A1ACC4CC21}" dt="2023-09-22T10:32:21.395" v="3702" actId="478"/>
          <ac:picMkLst>
            <pc:docMk/>
            <pc:sldMk cId="4095309017" sldId="1720"/>
            <ac:picMk id="9" creationId="{C7240638-E8F8-0D60-A2CF-B527AD5A580F}"/>
          </ac:picMkLst>
        </pc:picChg>
        <pc:picChg chg="add mod">
          <ac:chgData name="Bernat Sort Rufat" userId="1879af19-4a76-4529-89d7-c5bc8d59539b" providerId="ADAL" clId="{68F9C06F-A9C5-F343-86C8-F2A1ACC4CC21}" dt="2023-09-22T10:33:16.718" v="3718" actId="1076"/>
          <ac:picMkLst>
            <pc:docMk/>
            <pc:sldMk cId="4095309017" sldId="1720"/>
            <ac:picMk id="13" creationId="{1D25B634-DB99-BE7D-3183-5023B138C765}"/>
          </ac:picMkLst>
        </pc:picChg>
        <pc:picChg chg="add del mod">
          <ac:chgData name="Bernat Sort Rufat" userId="1879af19-4a76-4529-89d7-c5bc8d59539b" providerId="ADAL" clId="{68F9C06F-A9C5-F343-86C8-F2A1ACC4CC21}" dt="2023-09-22T10:38:02.976" v="3759" actId="478"/>
          <ac:picMkLst>
            <pc:docMk/>
            <pc:sldMk cId="4095309017" sldId="1720"/>
            <ac:picMk id="20" creationId="{9AEDCEB4-296C-173B-F627-7DCF5CDD7A0D}"/>
          </ac:picMkLst>
        </pc:picChg>
        <pc:picChg chg="add mod">
          <ac:chgData name="Bernat Sort Rufat" userId="1879af19-4a76-4529-89d7-c5bc8d59539b" providerId="ADAL" clId="{68F9C06F-A9C5-F343-86C8-F2A1ACC4CC21}" dt="2023-09-22T10:39:38.713" v="3791" actId="1037"/>
          <ac:picMkLst>
            <pc:docMk/>
            <pc:sldMk cId="4095309017" sldId="1720"/>
            <ac:picMk id="21" creationId="{2BBC4F27-4FDF-62D6-DFBC-0F6360C9456F}"/>
          </ac:picMkLst>
        </pc:picChg>
        <pc:picChg chg="add del mod">
          <ac:chgData name="Bernat Sort Rufat" userId="1879af19-4a76-4529-89d7-c5bc8d59539b" providerId="ADAL" clId="{68F9C06F-A9C5-F343-86C8-F2A1ACC4CC21}" dt="2023-09-22T10:42:14.043" v="3813" actId="21"/>
          <ac:picMkLst>
            <pc:docMk/>
            <pc:sldMk cId="4095309017" sldId="1720"/>
            <ac:picMk id="4098" creationId="{D5C46A3E-CE19-34C1-F3F1-BB40006BDA4D}"/>
          </ac:picMkLst>
        </pc:picChg>
        <pc:picChg chg="add mod">
          <ac:chgData name="Bernat Sort Rufat" userId="1879af19-4a76-4529-89d7-c5bc8d59539b" providerId="ADAL" clId="{68F9C06F-A9C5-F343-86C8-F2A1ACC4CC21}" dt="2023-09-22T10:33:45.127" v="3724" actId="1076"/>
          <ac:picMkLst>
            <pc:docMk/>
            <pc:sldMk cId="4095309017" sldId="1720"/>
            <ac:picMk id="4100" creationId="{0B8C3C3C-FB04-E08B-1D8E-C379F2EEE232}"/>
          </ac:picMkLst>
        </pc:picChg>
        <pc:picChg chg="add mod">
          <ac:chgData name="Bernat Sort Rufat" userId="1879af19-4a76-4529-89d7-c5bc8d59539b" providerId="ADAL" clId="{68F9C06F-A9C5-F343-86C8-F2A1ACC4CC21}" dt="2023-09-22T10:21:03.580" v="3557" actId="14100"/>
          <ac:picMkLst>
            <pc:docMk/>
            <pc:sldMk cId="4095309017" sldId="1720"/>
            <ac:picMk id="4102" creationId="{AE5B3394-3400-5A24-B36A-5582B91383D7}"/>
          </ac:picMkLst>
        </pc:picChg>
        <pc:picChg chg="add del mod">
          <ac:chgData name="Bernat Sort Rufat" userId="1879af19-4a76-4529-89d7-c5bc8d59539b" providerId="ADAL" clId="{68F9C06F-A9C5-F343-86C8-F2A1ACC4CC21}" dt="2023-09-22T10:23:41.878" v="3579" actId="478"/>
          <ac:picMkLst>
            <pc:docMk/>
            <pc:sldMk cId="4095309017" sldId="1720"/>
            <ac:picMk id="4104" creationId="{9AC9E0FD-C6E3-F615-E5A0-301C5414D6C3}"/>
          </ac:picMkLst>
        </pc:picChg>
        <pc:picChg chg="add del mod">
          <ac:chgData name="Bernat Sort Rufat" userId="1879af19-4a76-4529-89d7-c5bc8d59539b" providerId="ADAL" clId="{68F9C06F-A9C5-F343-86C8-F2A1ACC4CC21}" dt="2023-09-22T10:24:34.890" v="3585" actId="478"/>
          <ac:picMkLst>
            <pc:docMk/>
            <pc:sldMk cId="4095309017" sldId="1720"/>
            <ac:picMk id="4106" creationId="{78855D18-FAC8-DEAE-79CA-F30564E48AC7}"/>
          </ac:picMkLst>
        </pc:picChg>
        <pc:picChg chg="add mod">
          <ac:chgData name="Bernat Sort Rufat" userId="1879af19-4a76-4529-89d7-c5bc8d59539b" providerId="ADAL" clId="{68F9C06F-A9C5-F343-86C8-F2A1ACC4CC21}" dt="2023-09-22T10:33:03.142" v="3715" actId="14100"/>
          <ac:picMkLst>
            <pc:docMk/>
            <pc:sldMk cId="4095309017" sldId="1720"/>
            <ac:picMk id="4108" creationId="{ACE85133-0B0D-3A6C-DCBB-025D90B04176}"/>
          </ac:picMkLst>
        </pc:picChg>
        <pc:picChg chg="add del">
          <ac:chgData name="Bernat Sort Rufat" userId="1879af19-4a76-4529-89d7-c5bc8d59539b" providerId="ADAL" clId="{68F9C06F-A9C5-F343-86C8-F2A1ACC4CC21}" dt="2023-09-22T10:26:12.359" v="3597" actId="478"/>
          <ac:picMkLst>
            <pc:docMk/>
            <pc:sldMk cId="4095309017" sldId="1720"/>
            <ac:picMk id="4110" creationId="{D469FB43-1FE6-2C41-6A39-466C14876A59}"/>
          </ac:picMkLst>
        </pc:picChg>
        <pc:picChg chg="add del mod">
          <ac:chgData name="Bernat Sort Rufat" userId="1879af19-4a76-4529-89d7-c5bc8d59539b" providerId="ADAL" clId="{68F9C06F-A9C5-F343-86C8-F2A1ACC4CC21}" dt="2023-09-22T10:26:12.359" v="3597" actId="478"/>
          <ac:picMkLst>
            <pc:docMk/>
            <pc:sldMk cId="4095309017" sldId="1720"/>
            <ac:picMk id="4112" creationId="{C3B52967-6F53-1B25-D2B5-94C2D9894AA0}"/>
          </ac:picMkLst>
        </pc:picChg>
        <pc:picChg chg="add del mod">
          <ac:chgData name="Bernat Sort Rufat" userId="1879af19-4a76-4529-89d7-c5bc8d59539b" providerId="ADAL" clId="{68F9C06F-A9C5-F343-86C8-F2A1ACC4CC21}" dt="2023-09-22T10:27:23.039" v="3609" actId="478"/>
          <ac:picMkLst>
            <pc:docMk/>
            <pc:sldMk cId="4095309017" sldId="1720"/>
            <ac:picMk id="4114" creationId="{EFFF3C8A-C74E-4EA3-5328-45981FD70217}"/>
          </ac:picMkLst>
        </pc:picChg>
        <pc:picChg chg="add mod">
          <ac:chgData name="Bernat Sort Rufat" userId="1879af19-4a76-4529-89d7-c5bc8d59539b" providerId="ADAL" clId="{68F9C06F-A9C5-F343-86C8-F2A1ACC4CC21}" dt="2023-09-22T10:39:09.408" v="3772" actId="1076"/>
          <ac:picMkLst>
            <pc:docMk/>
            <pc:sldMk cId="4095309017" sldId="1720"/>
            <ac:picMk id="4116" creationId="{09173839-497B-F3D6-1E66-B737A9DC19DF}"/>
          </ac:picMkLst>
        </pc:picChg>
        <pc:picChg chg="add del">
          <ac:chgData name="Bernat Sort Rufat" userId="1879af19-4a76-4529-89d7-c5bc8d59539b" providerId="ADAL" clId="{68F9C06F-A9C5-F343-86C8-F2A1ACC4CC21}" dt="2023-09-22T10:31:11.674" v="3682"/>
          <ac:picMkLst>
            <pc:docMk/>
            <pc:sldMk cId="4095309017" sldId="1720"/>
            <ac:picMk id="4118" creationId="{A347664F-D11F-3AB6-C90D-6B01E77E1D23}"/>
          </ac:picMkLst>
        </pc:picChg>
        <pc:picChg chg="add del">
          <ac:chgData name="Bernat Sort Rufat" userId="1879af19-4a76-4529-89d7-c5bc8d59539b" providerId="ADAL" clId="{68F9C06F-A9C5-F343-86C8-F2A1ACC4CC21}" dt="2023-09-22T10:38:26.626" v="3761" actId="478"/>
          <ac:picMkLst>
            <pc:docMk/>
            <pc:sldMk cId="4095309017" sldId="1720"/>
            <ac:picMk id="4120" creationId="{01E713A8-B11B-F672-B4F0-23F71A8B04CB}"/>
          </ac:picMkLst>
        </pc:picChg>
        <pc:picChg chg="add del mod">
          <ac:chgData name="Bernat Sort Rufat" userId="1879af19-4a76-4529-89d7-c5bc8d59539b" providerId="ADAL" clId="{68F9C06F-A9C5-F343-86C8-F2A1ACC4CC21}" dt="2023-09-22T10:39:18.286" v="3779" actId="478"/>
          <ac:picMkLst>
            <pc:docMk/>
            <pc:sldMk cId="4095309017" sldId="1720"/>
            <ac:picMk id="4122" creationId="{59381DE1-ABEB-C827-F8BE-6B29ED166CFB}"/>
          </ac:picMkLst>
        </pc:picChg>
        <pc:picChg chg="add del mod">
          <ac:chgData name="Bernat Sort Rufat" userId="1879af19-4a76-4529-89d7-c5bc8d59539b" providerId="ADAL" clId="{68F9C06F-A9C5-F343-86C8-F2A1ACC4CC21}" dt="2023-09-22T10:40:58.635" v="3794" actId="478"/>
          <ac:picMkLst>
            <pc:docMk/>
            <pc:sldMk cId="4095309017" sldId="1720"/>
            <ac:picMk id="4124" creationId="{188F898E-89CF-6CFB-B164-30B1AD87BB50}"/>
          </ac:picMkLst>
        </pc:picChg>
        <pc:picChg chg="add mod">
          <ac:chgData name="Bernat Sort Rufat" userId="1879af19-4a76-4529-89d7-c5bc8d59539b" providerId="ADAL" clId="{68F9C06F-A9C5-F343-86C8-F2A1ACC4CC21}" dt="2023-09-22T10:43:16.632" v="3837" actId="1035"/>
          <ac:picMkLst>
            <pc:docMk/>
            <pc:sldMk cId="4095309017" sldId="1720"/>
            <ac:picMk id="4126" creationId="{ABC67090-266B-D310-9C21-2FDD4C4D7E96}"/>
          </ac:picMkLst>
        </pc:picChg>
      </pc:sldChg>
      <pc:sldChg chg="addSp delSp modSp add del mod modNotesTx">
        <pc:chgData name="Bernat Sort Rufat" userId="1879af19-4a76-4529-89d7-c5bc8d59539b" providerId="ADAL" clId="{68F9C06F-A9C5-F343-86C8-F2A1ACC4CC21}" dt="2023-09-22T15:50:23.469" v="4579" actId="2696"/>
        <pc:sldMkLst>
          <pc:docMk/>
          <pc:sldMk cId="4159612367" sldId="1721"/>
        </pc:sldMkLst>
        <pc:spChg chg="add del mod">
          <ac:chgData name="Bernat Sort Rufat" userId="1879af19-4a76-4529-89d7-c5bc8d59539b" providerId="ADAL" clId="{68F9C06F-A9C5-F343-86C8-F2A1ACC4CC21}" dt="2023-09-22T15:12:08.162" v="4002" actId="478"/>
          <ac:spMkLst>
            <pc:docMk/>
            <pc:sldMk cId="4159612367" sldId="1721"/>
            <ac:spMk id="3" creationId="{27DFAE97-12D3-0621-3F7C-5125D986C59D}"/>
          </ac:spMkLst>
        </pc:spChg>
        <pc:spChg chg="add del mod">
          <ac:chgData name="Bernat Sort Rufat" userId="1879af19-4a76-4529-89d7-c5bc8d59539b" providerId="ADAL" clId="{68F9C06F-A9C5-F343-86C8-F2A1ACC4CC21}" dt="2023-09-22T15:15:26.174" v="4034" actId="478"/>
          <ac:spMkLst>
            <pc:docMk/>
            <pc:sldMk cId="4159612367" sldId="1721"/>
            <ac:spMk id="7" creationId="{176F9C71-B835-95E5-7DD8-B6DD903B5E07}"/>
          </ac:spMkLst>
        </pc:spChg>
        <pc:spChg chg="mod">
          <ac:chgData name="Bernat Sort Rufat" userId="1879af19-4a76-4529-89d7-c5bc8d59539b" providerId="ADAL" clId="{68F9C06F-A9C5-F343-86C8-F2A1ACC4CC21}" dt="2023-09-22T15:18:14.042" v="4069" actId="1076"/>
          <ac:spMkLst>
            <pc:docMk/>
            <pc:sldMk cId="4159612367" sldId="1721"/>
            <ac:spMk id="8" creationId="{2D1221A8-0F71-1BA3-288A-566579D2E93E}"/>
          </ac:spMkLst>
        </pc:spChg>
        <pc:spChg chg="add mod">
          <ac:chgData name="Bernat Sort Rufat" userId="1879af19-4a76-4529-89d7-c5bc8d59539b" providerId="ADAL" clId="{68F9C06F-A9C5-F343-86C8-F2A1ACC4CC21}" dt="2023-09-22T15:40:20.424" v="4447" actId="1076"/>
          <ac:spMkLst>
            <pc:docMk/>
            <pc:sldMk cId="4159612367" sldId="1721"/>
            <ac:spMk id="10" creationId="{E4C225CD-40B7-63EE-1A51-034D075EB024}"/>
          </ac:spMkLst>
        </pc:spChg>
        <pc:spChg chg="add mod">
          <ac:chgData name="Bernat Sort Rufat" userId="1879af19-4a76-4529-89d7-c5bc8d59539b" providerId="ADAL" clId="{68F9C06F-A9C5-F343-86C8-F2A1ACC4CC21}" dt="2023-09-22T15:40:24.736" v="4449" actId="1076"/>
          <ac:spMkLst>
            <pc:docMk/>
            <pc:sldMk cId="4159612367" sldId="1721"/>
            <ac:spMk id="12" creationId="{30D75501-6ABA-E035-571D-907045E59E7E}"/>
          </ac:spMkLst>
        </pc:spChg>
        <pc:spChg chg="add mod">
          <ac:chgData name="Bernat Sort Rufat" userId="1879af19-4a76-4529-89d7-c5bc8d59539b" providerId="ADAL" clId="{68F9C06F-A9C5-F343-86C8-F2A1ACC4CC21}" dt="2023-09-22T15:40:26.344" v="4450" actId="1076"/>
          <ac:spMkLst>
            <pc:docMk/>
            <pc:sldMk cId="4159612367" sldId="1721"/>
            <ac:spMk id="14" creationId="{88B20B2D-9530-E220-7CA4-473E4F87A1A3}"/>
          </ac:spMkLst>
        </pc:spChg>
        <pc:spChg chg="add del mod">
          <ac:chgData name="Bernat Sort Rufat" userId="1879af19-4a76-4529-89d7-c5bc8d59539b" providerId="ADAL" clId="{68F9C06F-A9C5-F343-86C8-F2A1ACC4CC21}" dt="2023-09-22T15:16:50.844" v="4049" actId="478"/>
          <ac:spMkLst>
            <pc:docMk/>
            <pc:sldMk cId="4159612367" sldId="1721"/>
            <ac:spMk id="15" creationId="{5AD2045A-07E3-B6EC-8525-3C4190637329}"/>
          </ac:spMkLst>
        </pc:spChg>
        <pc:spChg chg="add del mod">
          <ac:chgData name="Bernat Sort Rufat" userId="1879af19-4a76-4529-89d7-c5bc8d59539b" providerId="ADAL" clId="{68F9C06F-A9C5-F343-86C8-F2A1ACC4CC21}" dt="2023-09-22T15:16:50.844" v="4049" actId="478"/>
          <ac:spMkLst>
            <pc:docMk/>
            <pc:sldMk cId="4159612367" sldId="1721"/>
            <ac:spMk id="16" creationId="{CE8D1A0E-95F2-B1DA-57E6-FBBA4E9C3483}"/>
          </ac:spMkLst>
        </pc:spChg>
        <pc:spChg chg="del">
          <ac:chgData name="Bernat Sort Rufat" userId="1879af19-4a76-4529-89d7-c5bc8d59539b" providerId="ADAL" clId="{68F9C06F-A9C5-F343-86C8-F2A1ACC4CC21}" dt="2023-09-22T15:28:28.720" v="4285" actId="478"/>
          <ac:spMkLst>
            <pc:docMk/>
            <pc:sldMk cId="4159612367" sldId="1721"/>
            <ac:spMk id="17" creationId="{0D0DF393-88EF-93B5-F4BD-9C519220B348}"/>
          </ac:spMkLst>
        </pc:spChg>
        <pc:spChg chg="add del mod">
          <ac:chgData name="Bernat Sort Rufat" userId="1879af19-4a76-4529-89d7-c5bc8d59539b" providerId="ADAL" clId="{68F9C06F-A9C5-F343-86C8-F2A1ACC4CC21}" dt="2023-09-22T15:16:51.900" v="4050" actId="478"/>
          <ac:spMkLst>
            <pc:docMk/>
            <pc:sldMk cId="4159612367" sldId="1721"/>
            <ac:spMk id="18" creationId="{94B76BF8-F37D-6122-9FEC-6E22E9450EE6}"/>
          </ac:spMkLst>
        </pc:spChg>
        <pc:spChg chg="del">
          <ac:chgData name="Bernat Sort Rufat" userId="1879af19-4a76-4529-89d7-c5bc8d59539b" providerId="ADAL" clId="{68F9C06F-A9C5-F343-86C8-F2A1ACC4CC21}" dt="2023-09-22T15:18:52.752" v="4085" actId="478"/>
          <ac:spMkLst>
            <pc:docMk/>
            <pc:sldMk cId="4159612367" sldId="1721"/>
            <ac:spMk id="19" creationId="{C8E1791A-AEC2-56E5-DC46-83EC6169C474}"/>
          </ac:spMkLst>
        </pc:spChg>
        <pc:spChg chg="add del mod">
          <ac:chgData name="Bernat Sort Rufat" userId="1879af19-4a76-4529-89d7-c5bc8d59539b" providerId="ADAL" clId="{68F9C06F-A9C5-F343-86C8-F2A1ACC4CC21}" dt="2023-09-22T15:16:50.844" v="4049" actId="478"/>
          <ac:spMkLst>
            <pc:docMk/>
            <pc:sldMk cId="4159612367" sldId="1721"/>
            <ac:spMk id="20" creationId="{4E9DE3BC-4F1B-CDE2-2FA9-D51E28ECB121}"/>
          </ac:spMkLst>
        </pc:spChg>
        <pc:spChg chg="add del mod">
          <ac:chgData name="Bernat Sort Rufat" userId="1879af19-4a76-4529-89d7-c5bc8d59539b" providerId="ADAL" clId="{68F9C06F-A9C5-F343-86C8-F2A1ACC4CC21}" dt="2023-09-22T15:16:50.844" v="4049" actId="478"/>
          <ac:spMkLst>
            <pc:docMk/>
            <pc:sldMk cId="4159612367" sldId="1721"/>
            <ac:spMk id="21" creationId="{411D6E78-1380-1DE6-1254-CB9919F53484}"/>
          </ac:spMkLst>
        </pc:spChg>
        <pc:spChg chg="add mod">
          <ac:chgData name="Bernat Sort Rufat" userId="1879af19-4a76-4529-89d7-c5bc8d59539b" providerId="ADAL" clId="{68F9C06F-A9C5-F343-86C8-F2A1ACC4CC21}" dt="2023-09-22T15:40:18.888" v="4446" actId="1076"/>
          <ac:spMkLst>
            <pc:docMk/>
            <pc:sldMk cId="4159612367" sldId="1721"/>
            <ac:spMk id="31" creationId="{EB075D5E-7A72-9989-BD76-1E7CE80F48F2}"/>
          </ac:spMkLst>
        </pc:spChg>
        <pc:spChg chg="add del mod">
          <ac:chgData name="Bernat Sort Rufat" userId="1879af19-4a76-4529-89d7-c5bc8d59539b" providerId="ADAL" clId="{68F9C06F-A9C5-F343-86C8-F2A1ACC4CC21}" dt="2023-09-22T15:33:21.221" v="4380" actId="478"/>
          <ac:spMkLst>
            <pc:docMk/>
            <pc:sldMk cId="4159612367" sldId="1721"/>
            <ac:spMk id="32" creationId="{2B26F7A9-5517-88DC-A25A-908C98A4C0BE}"/>
          </ac:spMkLst>
        </pc:spChg>
        <pc:spChg chg="add del mod">
          <ac:chgData name="Bernat Sort Rufat" userId="1879af19-4a76-4529-89d7-c5bc8d59539b" providerId="ADAL" clId="{68F9C06F-A9C5-F343-86C8-F2A1ACC4CC21}" dt="2023-09-22T15:33:24.407" v="4382" actId="478"/>
          <ac:spMkLst>
            <pc:docMk/>
            <pc:sldMk cId="4159612367" sldId="1721"/>
            <ac:spMk id="33" creationId="{9F7FAD0A-14D9-8D54-BE17-EB3E1A68223B}"/>
          </ac:spMkLst>
        </pc:spChg>
        <pc:spChg chg="add del mod">
          <ac:chgData name="Bernat Sort Rufat" userId="1879af19-4a76-4529-89d7-c5bc8d59539b" providerId="ADAL" clId="{68F9C06F-A9C5-F343-86C8-F2A1ACC4CC21}" dt="2023-09-22T15:33:23.395" v="4381" actId="478"/>
          <ac:spMkLst>
            <pc:docMk/>
            <pc:sldMk cId="4159612367" sldId="1721"/>
            <ac:spMk id="35" creationId="{E18C639F-879C-460C-2D28-D88BA50C3EF0}"/>
          </ac:spMkLst>
        </pc:spChg>
        <pc:spChg chg="add del mod">
          <ac:chgData name="Bernat Sort Rufat" userId="1879af19-4a76-4529-89d7-c5bc8d59539b" providerId="ADAL" clId="{68F9C06F-A9C5-F343-86C8-F2A1ACC4CC21}" dt="2023-09-22T15:41:41.296" v="4460"/>
          <ac:spMkLst>
            <pc:docMk/>
            <pc:sldMk cId="4159612367" sldId="1721"/>
            <ac:spMk id="36" creationId="{3642AF58-19FA-A5C4-C410-79EFEC4C431D}"/>
          </ac:spMkLst>
        </pc:spChg>
        <pc:spChg chg="add mod">
          <ac:chgData name="Bernat Sort Rufat" userId="1879af19-4a76-4529-89d7-c5bc8d59539b" providerId="ADAL" clId="{68F9C06F-A9C5-F343-86C8-F2A1ACC4CC21}" dt="2023-09-22T15:41:44.224" v="4461" actId="403"/>
          <ac:spMkLst>
            <pc:docMk/>
            <pc:sldMk cId="4159612367" sldId="1721"/>
            <ac:spMk id="37" creationId="{119A66C8-09E0-0604-FC1B-A11675403865}"/>
          </ac:spMkLst>
        </pc:spChg>
        <pc:spChg chg="add del mod">
          <ac:chgData name="Bernat Sort Rufat" userId="1879af19-4a76-4529-89d7-c5bc8d59539b" providerId="ADAL" clId="{68F9C06F-A9C5-F343-86C8-F2A1ACC4CC21}" dt="2023-09-22T15:43:29.406" v="4483" actId="478"/>
          <ac:spMkLst>
            <pc:docMk/>
            <pc:sldMk cId="4159612367" sldId="1721"/>
            <ac:spMk id="38" creationId="{5FD0F996-EFC0-FFE3-F33D-CDCDBD29648C}"/>
          </ac:spMkLst>
        </pc:spChg>
        <pc:picChg chg="del mod">
          <ac:chgData name="Bernat Sort Rufat" userId="1879af19-4a76-4529-89d7-c5bc8d59539b" providerId="ADAL" clId="{68F9C06F-A9C5-F343-86C8-F2A1ACC4CC21}" dt="2023-09-22T10:15:24.208" v="3481" actId="478"/>
          <ac:picMkLst>
            <pc:docMk/>
            <pc:sldMk cId="4159612367" sldId="1721"/>
            <ac:picMk id="4098" creationId="{D5C46A3E-CE19-34C1-F3F1-BB40006BDA4D}"/>
          </ac:picMkLst>
        </pc:picChg>
        <pc:picChg chg="add del">
          <ac:chgData name="Bernat Sort Rufat" userId="1879af19-4a76-4529-89d7-c5bc8d59539b" providerId="ADAL" clId="{68F9C06F-A9C5-F343-86C8-F2A1ACC4CC21}" dt="2023-09-22T15:35:16.090" v="4416" actId="478"/>
          <ac:picMkLst>
            <pc:docMk/>
            <pc:sldMk cId="4159612367" sldId="1721"/>
            <ac:picMk id="7170" creationId="{F8E54841-E90B-1D39-868F-083176A032AB}"/>
          </ac:picMkLst>
        </pc:picChg>
        <pc:picChg chg="add del mod">
          <ac:chgData name="Bernat Sort Rufat" userId="1879af19-4a76-4529-89d7-c5bc8d59539b" providerId="ADAL" clId="{68F9C06F-A9C5-F343-86C8-F2A1ACC4CC21}" dt="2023-09-22T15:37:30.729" v="4427" actId="478"/>
          <ac:picMkLst>
            <pc:docMk/>
            <pc:sldMk cId="4159612367" sldId="1721"/>
            <ac:picMk id="7172" creationId="{764F4231-CA40-D415-BEAE-28ABC92665DB}"/>
          </ac:picMkLst>
        </pc:picChg>
        <pc:picChg chg="add mod">
          <ac:chgData name="Bernat Sort Rufat" userId="1879af19-4a76-4529-89d7-c5bc8d59539b" providerId="ADAL" clId="{68F9C06F-A9C5-F343-86C8-F2A1ACC4CC21}" dt="2023-09-22T15:40:33.712" v="4451" actId="1076"/>
          <ac:picMkLst>
            <pc:docMk/>
            <pc:sldMk cId="4159612367" sldId="1721"/>
            <ac:picMk id="7174" creationId="{7180B438-1070-9AF7-7186-7E7EEF17BD4D}"/>
          </ac:picMkLst>
        </pc:picChg>
        <pc:cxnChg chg="add del mod">
          <ac:chgData name="Bernat Sort Rufat" userId="1879af19-4a76-4529-89d7-c5bc8d59539b" providerId="ADAL" clId="{68F9C06F-A9C5-F343-86C8-F2A1ACC4CC21}" dt="2023-09-22T15:16:50.844" v="4049" actId="478"/>
          <ac:cxnSpMkLst>
            <pc:docMk/>
            <pc:sldMk cId="4159612367" sldId="1721"/>
            <ac:cxnSpMk id="22" creationId="{F738DFBF-0820-D886-6865-715986B18FFC}"/>
          </ac:cxnSpMkLst>
        </pc:cxnChg>
        <pc:cxnChg chg="add del mod">
          <ac:chgData name="Bernat Sort Rufat" userId="1879af19-4a76-4529-89d7-c5bc8d59539b" providerId="ADAL" clId="{68F9C06F-A9C5-F343-86C8-F2A1ACC4CC21}" dt="2023-09-22T15:16:50.844" v="4049" actId="478"/>
          <ac:cxnSpMkLst>
            <pc:docMk/>
            <pc:sldMk cId="4159612367" sldId="1721"/>
            <ac:cxnSpMk id="23" creationId="{A759095F-9637-46D7-1FB9-FC1EFAF44A77}"/>
          </ac:cxnSpMkLst>
        </pc:cxnChg>
        <pc:cxnChg chg="add del mod">
          <ac:chgData name="Bernat Sort Rufat" userId="1879af19-4a76-4529-89d7-c5bc8d59539b" providerId="ADAL" clId="{68F9C06F-A9C5-F343-86C8-F2A1ACC4CC21}" dt="2023-09-22T15:16:50.844" v="4049" actId="478"/>
          <ac:cxnSpMkLst>
            <pc:docMk/>
            <pc:sldMk cId="4159612367" sldId="1721"/>
            <ac:cxnSpMk id="24" creationId="{0669AB58-DA93-4ABA-BCEA-32C372FDD18A}"/>
          </ac:cxnSpMkLst>
        </pc:cxnChg>
        <pc:cxnChg chg="add del mod">
          <ac:chgData name="Bernat Sort Rufat" userId="1879af19-4a76-4529-89d7-c5bc8d59539b" providerId="ADAL" clId="{68F9C06F-A9C5-F343-86C8-F2A1ACC4CC21}" dt="2023-09-22T15:16:50.844" v="4049" actId="478"/>
          <ac:cxnSpMkLst>
            <pc:docMk/>
            <pc:sldMk cId="4159612367" sldId="1721"/>
            <ac:cxnSpMk id="25" creationId="{BE9101EC-5A63-E195-A5F5-8FC5FECDA908}"/>
          </ac:cxnSpMkLst>
        </pc:cxnChg>
        <pc:cxnChg chg="add del mod">
          <ac:chgData name="Bernat Sort Rufat" userId="1879af19-4a76-4529-89d7-c5bc8d59539b" providerId="ADAL" clId="{68F9C06F-A9C5-F343-86C8-F2A1ACC4CC21}" dt="2023-09-22T15:16:50.844" v="4049" actId="478"/>
          <ac:cxnSpMkLst>
            <pc:docMk/>
            <pc:sldMk cId="4159612367" sldId="1721"/>
            <ac:cxnSpMk id="26" creationId="{50786567-EB6F-0CD3-7427-408FF516D167}"/>
          </ac:cxnSpMkLst>
        </pc:cxnChg>
        <pc:cxnChg chg="add del mod">
          <ac:chgData name="Bernat Sort Rufat" userId="1879af19-4a76-4529-89d7-c5bc8d59539b" providerId="ADAL" clId="{68F9C06F-A9C5-F343-86C8-F2A1ACC4CC21}" dt="2023-09-22T15:16:50.844" v="4049" actId="478"/>
          <ac:cxnSpMkLst>
            <pc:docMk/>
            <pc:sldMk cId="4159612367" sldId="1721"/>
            <ac:cxnSpMk id="27" creationId="{B5C0FC10-3957-18A6-7E33-8AF6CA60D601}"/>
          </ac:cxnSpMkLst>
        </pc:cxnChg>
        <pc:cxnChg chg="add del mod">
          <ac:chgData name="Bernat Sort Rufat" userId="1879af19-4a76-4529-89d7-c5bc8d59539b" providerId="ADAL" clId="{68F9C06F-A9C5-F343-86C8-F2A1ACC4CC21}" dt="2023-09-22T15:16:50.844" v="4049" actId="478"/>
          <ac:cxnSpMkLst>
            <pc:docMk/>
            <pc:sldMk cId="4159612367" sldId="1721"/>
            <ac:cxnSpMk id="28" creationId="{10D3FB55-25E1-4D85-04B1-CB66376648A9}"/>
          </ac:cxnSpMkLst>
        </pc:cxnChg>
        <pc:cxnChg chg="add del mod">
          <ac:chgData name="Bernat Sort Rufat" userId="1879af19-4a76-4529-89d7-c5bc8d59539b" providerId="ADAL" clId="{68F9C06F-A9C5-F343-86C8-F2A1ACC4CC21}" dt="2023-09-22T15:16:50.844" v="4049" actId="478"/>
          <ac:cxnSpMkLst>
            <pc:docMk/>
            <pc:sldMk cId="4159612367" sldId="1721"/>
            <ac:cxnSpMk id="29" creationId="{ADA34A9B-2FCC-943B-3D71-4BA14B79FB8B}"/>
          </ac:cxnSpMkLst>
        </pc:cxnChg>
        <pc:cxnChg chg="add del mod">
          <ac:chgData name="Bernat Sort Rufat" userId="1879af19-4a76-4529-89d7-c5bc8d59539b" providerId="ADAL" clId="{68F9C06F-A9C5-F343-86C8-F2A1ACC4CC21}" dt="2023-09-22T15:16:50.844" v="4049" actId="478"/>
          <ac:cxnSpMkLst>
            <pc:docMk/>
            <pc:sldMk cId="4159612367" sldId="1721"/>
            <ac:cxnSpMk id="30" creationId="{EF16857B-A158-46E6-8EB5-E4A728567169}"/>
          </ac:cxnSpMkLst>
        </pc:cxnChg>
      </pc:sldChg>
      <pc:sldChg chg="addSp modSp add mod modNotesTx">
        <pc:chgData name="Bernat Sort Rufat" userId="1879af19-4a76-4529-89d7-c5bc8d59539b" providerId="ADAL" clId="{68F9C06F-A9C5-F343-86C8-F2A1ACC4CC21}" dt="2023-09-22T16:00:43.318" v="4748"/>
        <pc:sldMkLst>
          <pc:docMk/>
          <pc:sldMk cId="2124388568" sldId="1722"/>
        </pc:sldMkLst>
        <pc:spChg chg="mod">
          <ac:chgData name="Bernat Sort Rufat" userId="1879af19-4a76-4529-89d7-c5bc8d59539b" providerId="ADAL" clId="{68F9C06F-A9C5-F343-86C8-F2A1ACC4CC21}" dt="2023-09-22T11:05:07.944" v="3952" actId="14100"/>
          <ac:spMkLst>
            <pc:docMk/>
            <pc:sldMk cId="2124388568" sldId="1722"/>
            <ac:spMk id="8" creationId="{2D1221A8-0F71-1BA3-288A-566579D2E93E}"/>
          </ac:spMkLst>
        </pc:spChg>
        <pc:picChg chg="add mod">
          <ac:chgData name="Bernat Sort Rufat" userId="1879af19-4a76-4529-89d7-c5bc8d59539b" providerId="ADAL" clId="{68F9C06F-A9C5-F343-86C8-F2A1ACC4CC21}" dt="2023-09-22T10:48:14.430" v="3912" actId="12788"/>
          <ac:picMkLst>
            <pc:docMk/>
            <pc:sldMk cId="2124388568" sldId="1722"/>
            <ac:picMk id="3" creationId="{DC03E0A2-0A38-6802-070D-445CC8D5B29E}"/>
          </ac:picMkLst>
        </pc:picChg>
      </pc:sldChg>
      <pc:sldChg chg="add del">
        <pc:chgData name="Bernat Sort Rufat" userId="1879af19-4a76-4529-89d7-c5bc8d59539b" providerId="ADAL" clId="{68F9C06F-A9C5-F343-86C8-F2A1ACC4CC21}" dt="2023-09-22T15:59:57.171" v="4739" actId="2696"/>
        <pc:sldMkLst>
          <pc:docMk/>
          <pc:sldMk cId="106183194" sldId="1723"/>
        </pc:sldMkLst>
      </pc:sldChg>
      <pc:sldChg chg="addSp delSp modSp add del mod modNotesTx">
        <pc:chgData name="Bernat Sort Rufat" userId="1879af19-4a76-4529-89d7-c5bc8d59539b" providerId="ADAL" clId="{68F9C06F-A9C5-F343-86C8-F2A1ACC4CC21}" dt="2023-09-22T15:59:55.915" v="4738" actId="2696"/>
        <pc:sldMkLst>
          <pc:docMk/>
          <pc:sldMk cId="1180359091" sldId="1724"/>
        </pc:sldMkLst>
        <pc:spChg chg="add mod">
          <ac:chgData name="Bernat Sort Rufat" userId="1879af19-4a76-4529-89d7-c5bc8d59539b" providerId="ADAL" clId="{68F9C06F-A9C5-F343-86C8-F2A1ACC4CC21}" dt="2023-09-22T15:22:11.272" v="4163" actId="1076"/>
          <ac:spMkLst>
            <pc:docMk/>
            <pc:sldMk cId="1180359091" sldId="1724"/>
            <ac:spMk id="7" creationId="{9B79BD38-F8E9-71DF-F947-1758E978AD25}"/>
          </ac:spMkLst>
        </pc:spChg>
        <pc:spChg chg="mod">
          <ac:chgData name="Bernat Sort Rufat" userId="1879af19-4a76-4529-89d7-c5bc8d59539b" providerId="ADAL" clId="{68F9C06F-A9C5-F343-86C8-F2A1ACC4CC21}" dt="2023-09-22T15:21:16.296" v="4150" actId="14100"/>
          <ac:spMkLst>
            <pc:docMk/>
            <pc:sldMk cId="1180359091" sldId="1724"/>
            <ac:spMk id="10" creationId="{E4C225CD-40B7-63EE-1A51-034D075EB024}"/>
          </ac:spMkLst>
        </pc:spChg>
        <pc:spChg chg="mod">
          <ac:chgData name="Bernat Sort Rufat" userId="1879af19-4a76-4529-89d7-c5bc8d59539b" providerId="ADAL" clId="{68F9C06F-A9C5-F343-86C8-F2A1ACC4CC21}" dt="2023-09-22T15:23:37.461" v="4181" actId="1076"/>
          <ac:spMkLst>
            <pc:docMk/>
            <pc:sldMk cId="1180359091" sldId="1724"/>
            <ac:spMk id="12" creationId="{30D75501-6ABA-E035-571D-907045E59E7E}"/>
          </ac:spMkLst>
        </pc:spChg>
        <pc:spChg chg="del mod">
          <ac:chgData name="Bernat Sort Rufat" userId="1879af19-4a76-4529-89d7-c5bc8d59539b" providerId="ADAL" clId="{68F9C06F-A9C5-F343-86C8-F2A1ACC4CC21}" dt="2023-09-22T15:27:38.678" v="4262" actId="21"/>
          <ac:spMkLst>
            <pc:docMk/>
            <pc:sldMk cId="1180359091" sldId="1724"/>
            <ac:spMk id="14" creationId="{88B20B2D-9530-E220-7CA4-473E4F87A1A3}"/>
          </ac:spMkLst>
        </pc:spChg>
        <pc:spChg chg="del">
          <ac:chgData name="Bernat Sort Rufat" userId="1879af19-4a76-4529-89d7-c5bc8d59539b" providerId="ADAL" clId="{68F9C06F-A9C5-F343-86C8-F2A1ACC4CC21}" dt="2023-09-22T15:27:32.071" v="4260" actId="478"/>
          <ac:spMkLst>
            <pc:docMk/>
            <pc:sldMk cId="1180359091" sldId="1724"/>
            <ac:spMk id="17" creationId="{0D0DF393-88EF-93B5-F4BD-9C519220B348}"/>
          </ac:spMkLst>
        </pc:spChg>
        <pc:spChg chg="add mod">
          <ac:chgData name="Bernat Sort Rufat" userId="1879af19-4a76-4529-89d7-c5bc8d59539b" providerId="ADAL" clId="{68F9C06F-A9C5-F343-86C8-F2A1ACC4CC21}" dt="2023-09-22T15:24:20.038" v="4187"/>
          <ac:spMkLst>
            <pc:docMk/>
            <pc:sldMk cId="1180359091" sldId="1724"/>
            <ac:spMk id="22" creationId="{220FD854-F3F4-E779-387D-EB89166DE2F9}"/>
          </ac:spMkLst>
        </pc:spChg>
        <pc:spChg chg="add mod">
          <ac:chgData name="Bernat Sort Rufat" userId="1879af19-4a76-4529-89d7-c5bc8d59539b" providerId="ADAL" clId="{68F9C06F-A9C5-F343-86C8-F2A1ACC4CC21}" dt="2023-09-22T15:25:15.975" v="4213" actId="1076"/>
          <ac:spMkLst>
            <pc:docMk/>
            <pc:sldMk cId="1180359091" sldId="1724"/>
            <ac:spMk id="24" creationId="{990F4F80-1C56-EB56-90D4-EFC2E961622D}"/>
          </ac:spMkLst>
        </pc:spChg>
        <pc:spChg chg="add mod">
          <ac:chgData name="Bernat Sort Rufat" userId="1879af19-4a76-4529-89d7-c5bc8d59539b" providerId="ADAL" clId="{68F9C06F-A9C5-F343-86C8-F2A1ACC4CC21}" dt="2023-09-22T15:25:58.772" v="4231" actId="20577"/>
          <ac:spMkLst>
            <pc:docMk/>
            <pc:sldMk cId="1180359091" sldId="1724"/>
            <ac:spMk id="26" creationId="{A87A97D1-61AC-9BEC-45E0-058310E5C4A5}"/>
          </ac:spMkLst>
        </pc:spChg>
        <pc:spChg chg="add mod">
          <ac:chgData name="Bernat Sort Rufat" userId="1879af19-4a76-4529-89d7-c5bc8d59539b" providerId="ADAL" clId="{68F9C06F-A9C5-F343-86C8-F2A1ACC4CC21}" dt="2023-09-22T15:25:47.684" v="4223" actId="14100"/>
          <ac:spMkLst>
            <pc:docMk/>
            <pc:sldMk cId="1180359091" sldId="1724"/>
            <ac:spMk id="28" creationId="{BB6B706C-51FA-3627-283C-FC42241B30FC}"/>
          </ac:spMkLst>
        </pc:spChg>
        <pc:spChg chg="mod">
          <ac:chgData name="Bernat Sort Rufat" userId="1879af19-4a76-4529-89d7-c5bc8d59539b" providerId="ADAL" clId="{68F9C06F-A9C5-F343-86C8-F2A1ACC4CC21}" dt="2023-09-22T15:20:37.703" v="4132" actId="1076"/>
          <ac:spMkLst>
            <pc:docMk/>
            <pc:sldMk cId="1180359091" sldId="1724"/>
            <ac:spMk id="31" creationId="{EB075D5E-7A72-9989-BD76-1E7CE80F48F2}"/>
          </ac:spMkLst>
        </pc:spChg>
        <pc:spChg chg="del">
          <ac:chgData name="Bernat Sort Rufat" userId="1879af19-4a76-4529-89d7-c5bc8d59539b" providerId="ADAL" clId="{68F9C06F-A9C5-F343-86C8-F2A1ACC4CC21}" dt="2023-09-22T15:20:30.081" v="4129" actId="478"/>
          <ac:spMkLst>
            <pc:docMk/>
            <pc:sldMk cId="1180359091" sldId="1724"/>
            <ac:spMk id="32" creationId="{2B26F7A9-5517-88DC-A25A-908C98A4C0BE}"/>
          </ac:spMkLst>
        </pc:spChg>
        <pc:picChg chg="add del mod">
          <ac:chgData name="Bernat Sort Rufat" userId="1879af19-4a76-4529-89d7-c5bc8d59539b" providerId="ADAL" clId="{68F9C06F-A9C5-F343-86C8-F2A1ACC4CC21}" dt="2023-09-22T15:21:58.531" v="4161" actId="478"/>
          <ac:picMkLst>
            <pc:docMk/>
            <pc:sldMk cId="1180359091" sldId="1724"/>
            <ac:picMk id="3" creationId="{9BE6F267-1340-1C6D-A421-4D26C9BE2259}"/>
          </ac:picMkLst>
        </pc:picChg>
        <pc:cxnChg chg="add mod">
          <ac:chgData name="Bernat Sort Rufat" userId="1879af19-4a76-4529-89d7-c5bc8d59539b" providerId="ADAL" clId="{68F9C06F-A9C5-F343-86C8-F2A1ACC4CC21}" dt="2023-09-22T15:23:40.239" v="4182" actId="1076"/>
          <ac:cxnSpMkLst>
            <pc:docMk/>
            <pc:sldMk cId="1180359091" sldId="1724"/>
            <ac:cxnSpMk id="9" creationId="{76D5F290-964B-026C-8680-68E88F80C0A4}"/>
          </ac:cxnSpMkLst>
        </pc:cxnChg>
        <pc:cxnChg chg="add mod">
          <ac:chgData name="Bernat Sort Rufat" userId="1879af19-4a76-4529-89d7-c5bc8d59539b" providerId="ADAL" clId="{68F9C06F-A9C5-F343-86C8-F2A1ACC4CC21}" dt="2023-09-22T15:22:59.704" v="4170" actId="14100"/>
          <ac:cxnSpMkLst>
            <pc:docMk/>
            <pc:sldMk cId="1180359091" sldId="1724"/>
            <ac:cxnSpMk id="11" creationId="{50045B0E-D1D5-280B-BCBD-5770EE677FAE}"/>
          </ac:cxnSpMkLst>
        </pc:cxnChg>
        <pc:cxnChg chg="add mod">
          <ac:chgData name="Bernat Sort Rufat" userId="1879af19-4a76-4529-89d7-c5bc8d59539b" providerId="ADAL" clId="{68F9C06F-A9C5-F343-86C8-F2A1ACC4CC21}" dt="2023-09-22T15:23:33.696" v="4180" actId="14100"/>
          <ac:cxnSpMkLst>
            <pc:docMk/>
            <pc:sldMk cId="1180359091" sldId="1724"/>
            <ac:cxnSpMk id="15" creationId="{D0BDE87F-CBAE-A116-A216-C7DD8B258695}"/>
          </ac:cxnSpMkLst>
        </pc:cxnChg>
        <pc:cxnChg chg="add del mod">
          <ac:chgData name="Bernat Sort Rufat" userId="1879af19-4a76-4529-89d7-c5bc8d59539b" providerId="ADAL" clId="{68F9C06F-A9C5-F343-86C8-F2A1ACC4CC21}" dt="2023-09-22T15:23:30.018" v="4179" actId="478"/>
          <ac:cxnSpMkLst>
            <pc:docMk/>
            <pc:sldMk cId="1180359091" sldId="1724"/>
            <ac:cxnSpMk id="19" creationId="{E64DD694-0948-DD2A-D5E3-2127C3CD5EE9}"/>
          </ac:cxnSpMkLst>
        </pc:cxnChg>
      </pc:sldChg>
      <pc:sldChg chg="addSp delSp modSp add mod modNotesTx">
        <pc:chgData name="Bernat Sort Rufat" userId="1879af19-4a76-4529-89d7-c5bc8d59539b" providerId="ADAL" clId="{68F9C06F-A9C5-F343-86C8-F2A1ACC4CC21}" dt="2023-09-22T16:00:52.721" v="4749"/>
        <pc:sldMkLst>
          <pc:docMk/>
          <pc:sldMk cId="48860825" sldId="1725"/>
        </pc:sldMkLst>
        <pc:spChg chg="add del mod">
          <ac:chgData name="Bernat Sort Rufat" userId="1879af19-4a76-4529-89d7-c5bc8d59539b" providerId="ADAL" clId="{68F9C06F-A9C5-F343-86C8-F2A1ACC4CC21}" dt="2023-09-22T15:32:25.889" v="4370" actId="478"/>
          <ac:spMkLst>
            <pc:docMk/>
            <pc:sldMk cId="48860825" sldId="1725"/>
            <ac:spMk id="7" creationId="{D8A69B54-9606-C4A2-1053-D7A48CDABE65}"/>
          </ac:spMkLst>
        </pc:spChg>
        <pc:spChg chg="del">
          <ac:chgData name="Bernat Sort Rufat" userId="1879af19-4a76-4529-89d7-c5bc8d59539b" providerId="ADAL" clId="{68F9C06F-A9C5-F343-86C8-F2A1ACC4CC21}" dt="2023-09-22T15:28:44.689" v="4293" actId="478"/>
          <ac:spMkLst>
            <pc:docMk/>
            <pc:sldMk cId="48860825" sldId="1725"/>
            <ac:spMk id="10" creationId="{E4C225CD-40B7-63EE-1A51-034D075EB024}"/>
          </ac:spMkLst>
        </pc:spChg>
        <pc:spChg chg="add del mod">
          <ac:chgData name="Bernat Sort Rufat" userId="1879af19-4a76-4529-89d7-c5bc8d59539b" providerId="ADAL" clId="{68F9C06F-A9C5-F343-86C8-F2A1ACC4CC21}" dt="2023-09-22T15:51:19.116" v="4623"/>
          <ac:spMkLst>
            <pc:docMk/>
            <pc:sldMk cId="48860825" sldId="1725"/>
            <ac:spMk id="11" creationId="{CCAB92D5-3EDF-AC7E-EAD6-9B2558EACE70}"/>
          </ac:spMkLst>
        </pc:spChg>
        <pc:spChg chg="del">
          <ac:chgData name="Bernat Sort Rufat" userId="1879af19-4a76-4529-89d7-c5bc8d59539b" providerId="ADAL" clId="{68F9C06F-A9C5-F343-86C8-F2A1ACC4CC21}" dt="2023-09-22T15:28:42.678" v="4290" actId="478"/>
          <ac:spMkLst>
            <pc:docMk/>
            <pc:sldMk cId="48860825" sldId="1725"/>
            <ac:spMk id="12" creationId="{30D75501-6ABA-E035-571D-907045E59E7E}"/>
          </ac:spMkLst>
        </pc:spChg>
        <pc:spChg chg="del mod">
          <ac:chgData name="Bernat Sort Rufat" userId="1879af19-4a76-4529-89d7-c5bc8d59539b" providerId="ADAL" clId="{68F9C06F-A9C5-F343-86C8-F2A1ACC4CC21}" dt="2023-09-22T15:28:43.709" v="4292" actId="478"/>
          <ac:spMkLst>
            <pc:docMk/>
            <pc:sldMk cId="48860825" sldId="1725"/>
            <ac:spMk id="14" creationId="{88B20B2D-9530-E220-7CA4-473E4F87A1A3}"/>
          </ac:spMkLst>
        </pc:spChg>
        <pc:spChg chg="add del mod">
          <ac:chgData name="Bernat Sort Rufat" userId="1879af19-4a76-4529-89d7-c5bc8d59539b" providerId="ADAL" clId="{68F9C06F-A9C5-F343-86C8-F2A1ACC4CC21}" dt="2023-09-22T15:53:43.138" v="4628" actId="478"/>
          <ac:spMkLst>
            <pc:docMk/>
            <pc:sldMk cId="48860825" sldId="1725"/>
            <ac:spMk id="15" creationId="{2C3CB512-C7AD-DF91-2AE9-80A34F142138}"/>
          </ac:spMkLst>
        </pc:spChg>
        <pc:spChg chg="add del mod">
          <ac:chgData name="Bernat Sort Rufat" userId="1879af19-4a76-4529-89d7-c5bc8d59539b" providerId="ADAL" clId="{68F9C06F-A9C5-F343-86C8-F2A1ACC4CC21}" dt="2023-09-22T15:54:05.679" v="4637" actId="478"/>
          <ac:spMkLst>
            <pc:docMk/>
            <pc:sldMk cId="48860825" sldId="1725"/>
            <ac:spMk id="17" creationId="{47466DC4-DC17-37F3-20F7-E73AC447DEA4}"/>
          </ac:spMkLst>
        </pc:spChg>
        <pc:spChg chg="add del mod">
          <ac:chgData name="Bernat Sort Rufat" userId="1879af19-4a76-4529-89d7-c5bc8d59539b" providerId="ADAL" clId="{68F9C06F-A9C5-F343-86C8-F2A1ACC4CC21}" dt="2023-09-22T15:54:18.723" v="4644" actId="478"/>
          <ac:spMkLst>
            <pc:docMk/>
            <pc:sldMk cId="48860825" sldId="1725"/>
            <ac:spMk id="19" creationId="{B1A4AEAD-5E38-C6A8-0A07-34A95C7ED35D}"/>
          </ac:spMkLst>
        </pc:spChg>
        <pc:spChg chg="add del mod">
          <ac:chgData name="Bernat Sort Rufat" userId="1879af19-4a76-4529-89d7-c5bc8d59539b" providerId="ADAL" clId="{68F9C06F-A9C5-F343-86C8-F2A1ACC4CC21}" dt="2023-09-22T15:54:33.928" v="4652" actId="478"/>
          <ac:spMkLst>
            <pc:docMk/>
            <pc:sldMk cId="48860825" sldId="1725"/>
            <ac:spMk id="21" creationId="{CCC7DFCE-0677-90A6-F70A-BC8D527BDEAE}"/>
          </ac:spMkLst>
        </pc:spChg>
        <pc:spChg chg="add mod">
          <ac:chgData name="Bernat Sort Rufat" userId="1879af19-4a76-4529-89d7-c5bc8d59539b" providerId="ADAL" clId="{68F9C06F-A9C5-F343-86C8-F2A1ACC4CC21}" dt="2023-09-22T15:59:15.661" v="4736" actId="1035"/>
          <ac:spMkLst>
            <pc:docMk/>
            <pc:sldMk cId="48860825" sldId="1725"/>
            <ac:spMk id="22" creationId="{900DF8D8-01E3-B98D-A0C8-1029ED3F5E0E}"/>
          </ac:spMkLst>
        </pc:spChg>
        <pc:spChg chg="add del mod">
          <ac:chgData name="Bernat Sort Rufat" userId="1879af19-4a76-4529-89d7-c5bc8d59539b" providerId="ADAL" clId="{68F9C06F-A9C5-F343-86C8-F2A1ACC4CC21}" dt="2023-09-22T15:50:37.704" v="4583" actId="478"/>
          <ac:spMkLst>
            <pc:docMk/>
            <pc:sldMk cId="48860825" sldId="1725"/>
            <ac:spMk id="23" creationId="{EBB8C766-8C7C-E7EC-7D1D-716CC3C4DF18}"/>
          </ac:spMkLst>
        </pc:spChg>
        <pc:spChg chg="add del mod">
          <ac:chgData name="Bernat Sort Rufat" userId="1879af19-4a76-4529-89d7-c5bc8d59539b" providerId="ADAL" clId="{68F9C06F-A9C5-F343-86C8-F2A1ACC4CC21}" dt="2023-09-22T15:55:21.425" v="4679" actId="1036"/>
          <ac:spMkLst>
            <pc:docMk/>
            <pc:sldMk cId="48860825" sldId="1725"/>
            <ac:spMk id="24" creationId="{AB521580-F33A-DCC3-CEE6-912C923A1916}"/>
          </ac:spMkLst>
        </pc:spChg>
        <pc:spChg chg="add mod">
          <ac:chgData name="Bernat Sort Rufat" userId="1879af19-4a76-4529-89d7-c5bc8d59539b" providerId="ADAL" clId="{68F9C06F-A9C5-F343-86C8-F2A1ACC4CC21}" dt="2023-09-22T15:57:14.184" v="4707" actId="1076"/>
          <ac:spMkLst>
            <pc:docMk/>
            <pc:sldMk cId="48860825" sldId="1725"/>
            <ac:spMk id="25" creationId="{1EE59FC0-C5ED-443C-0772-3DCE3F860D3F}"/>
          </ac:spMkLst>
        </pc:spChg>
        <pc:spChg chg="add mod">
          <ac:chgData name="Bernat Sort Rufat" userId="1879af19-4a76-4529-89d7-c5bc8d59539b" providerId="ADAL" clId="{68F9C06F-A9C5-F343-86C8-F2A1ACC4CC21}" dt="2023-09-22T15:57:32.692" v="4712" actId="1076"/>
          <ac:spMkLst>
            <pc:docMk/>
            <pc:sldMk cId="48860825" sldId="1725"/>
            <ac:spMk id="26" creationId="{BBEF213C-F6B3-C2B4-9339-ABDE6468F754}"/>
          </ac:spMkLst>
        </pc:spChg>
        <pc:spChg chg="add mod">
          <ac:chgData name="Bernat Sort Rufat" userId="1879af19-4a76-4529-89d7-c5bc8d59539b" providerId="ADAL" clId="{68F9C06F-A9C5-F343-86C8-F2A1ACC4CC21}" dt="2023-09-22T15:57:29.964" v="4711" actId="1076"/>
          <ac:spMkLst>
            <pc:docMk/>
            <pc:sldMk cId="48860825" sldId="1725"/>
            <ac:spMk id="27" creationId="{2B0918FE-103A-AA11-D519-36590B9BAE70}"/>
          </ac:spMkLst>
        </pc:spChg>
        <pc:spChg chg="add del">
          <ac:chgData name="Bernat Sort Rufat" userId="1879af19-4a76-4529-89d7-c5bc8d59539b" providerId="ADAL" clId="{68F9C06F-A9C5-F343-86C8-F2A1ACC4CC21}" dt="2023-09-22T15:54:29.308" v="4649" actId="22"/>
          <ac:spMkLst>
            <pc:docMk/>
            <pc:sldMk cId="48860825" sldId="1725"/>
            <ac:spMk id="29" creationId="{029D49CF-06DC-3B6F-E7AA-41AEE001A920}"/>
          </ac:spMkLst>
        </pc:spChg>
        <pc:spChg chg="add mod">
          <ac:chgData name="Bernat Sort Rufat" userId="1879af19-4a76-4529-89d7-c5bc8d59539b" providerId="ADAL" clId="{68F9C06F-A9C5-F343-86C8-F2A1ACC4CC21}" dt="2023-09-22T15:57:55.154" v="4718" actId="688"/>
          <ac:spMkLst>
            <pc:docMk/>
            <pc:sldMk cId="48860825" sldId="1725"/>
            <ac:spMk id="30" creationId="{695CD8F5-0F80-81FC-B5C4-047ECCAE4D59}"/>
          </ac:spMkLst>
        </pc:spChg>
        <pc:spChg chg="del">
          <ac:chgData name="Bernat Sort Rufat" userId="1879af19-4a76-4529-89d7-c5bc8d59539b" providerId="ADAL" clId="{68F9C06F-A9C5-F343-86C8-F2A1ACC4CC21}" dt="2023-09-22T15:28:41.326" v="4289" actId="478"/>
          <ac:spMkLst>
            <pc:docMk/>
            <pc:sldMk cId="48860825" sldId="1725"/>
            <ac:spMk id="31" creationId="{EB075D5E-7A72-9989-BD76-1E7CE80F48F2}"/>
          </ac:spMkLst>
        </pc:spChg>
        <pc:spChg chg="mod">
          <ac:chgData name="Bernat Sort Rufat" userId="1879af19-4a76-4529-89d7-c5bc8d59539b" providerId="ADAL" clId="{68F9C06F-A9C5-F343-86C8-F2A1ACC4CC21}" dt="2023-09-22T15:51:12.408" v="4620" actId="12788"/>
          <ac:spMkLst>
            <pc:docMk/>
            <pc:sldMk cId="48860825" sldId="1725"/>
            <ac:spMk id="32" creationId="{2B26F7A9-5517-88DC-A25A-908C98A4C0BE}"/>
          </ac:spMkLst>
        </pc:spChg>
        <pc:spChg chg="del mod">
          <ac:chgData name="Bernat Sort Rufat" userId="1879af19-4a76-4529-89d7-c5bc8d59539b" providerId="ADAL" clId="{68F9C06F-A9C5-F343-86C8-F2A1ACC4CC21}" dt="2023-09-22T15:42:02.944" v="4466" actId="478"/>
          <ac:spMkLst>
            <pc:docMk/>
            <pc:sldMk cId="48860825" sldId="1725"/>
            <ac:spMk id="33" creationId="{9F7FAD0A-14D9-8D54-BE17-EB3E1A68223B}"/>
          </ac:spMkLst>
        </pc:spChg>
        <pc:spChg chg="del mod">
          <ac:chgData name="Bernat Sort Rufat" userId="1879af19-4a76-4529-89d7-c5bc8d59539b" providerId="ADAL" clId="{68F9C06F-A9C5-F343-86C8-F2A1ACC4CC21}" dt="2023-09-22T15:32:26.159" v="4372"/>
          <ac:spMkLst>
            <pc:docMk/>
            <pc:sldMk cId="48860825" sldId="1725"/>
            <ac:spMk id="35" creationId="{E18C639F-879C-460C-2D28-D88BA50C3EF0}"/>
          </ac:spMkLst>
        </pc:spChg>
        <pc:cxnChg chg="add mod">
          <ac:chgData name="Bernat Sort Rufat" userId="1879af19-4a76-4529-89d7-c5bc8d59539b" providerId="ADAL" clId="{68F9C06F-A9C5-F343-86C8-F2A1ACC4CC21}" dt="2023-09-22T15:56:00.432" v="4685" actId="1076"/>
          <ac:cxnSpMkLst>
            <pc:docMk/>
            <pc:sldMk cId="48860825" sldId="1725"/>
            <ac:cxnSpMk id="34" creationId="{CBD0788F-9CB5-A176-E42F-12456911FFAF}"/>
          </ac:cxnSpMkLst>
        </pc:cxnChg>
        <pc:cxnChg chg="add mod">
          <ac:chgData name="Bernat Sort Rufat" userId="1879af19-4a76-4529-89d7-c5bc8d59539b" providerId="ADAL" clId="{68F9C06F-A9C5-F343-86C8-F2A1ACC4CC21}" dt="2023-09-22T15:57:19.215" v="4709" actId="14100"/>
          <ac:cxnSpMkLst>
            <pc:docMk/>
            <pc:sldMk cId="48860825" sldId="1725"/>
            <ac:cxnSpMk id="36" creationId="{2E407E5F-8BA1-91A5-B280-A4986CA81953}"/>
          </ac:cxnSpMkLst>
        </pc:cxnChg>
        <pc:cxnChg chg="add mod">
          <ac:chgData name="Bernat Sort Rufat" userId="1879af19-4a76-4529-89d7-c5bc8d59539b" providerId="ADAL" clId="{68F9C06F-A9C5-F343-86C8-F2A1ACC4CC21}" dt="2023-09-22T15:57:16.444" v="4708" actId="1076"/>
          <ac:cxnSpMkLst>
            <pc:docMk/>
            <pc:sldMk cId="48860825" sldId="1725"/>
            <ac:cxnSpMk id="37" creationId="{349C9A3A-256A-BA2E-214F-DB93EEFA9428}"/>
          </ac:cxnSpMkLst>
        </pc:cxnChg>
        <pc:cxnChg chg="add mod">
          <ac:chgData name="Bernat Sort Rufat" userId="1879af19-4a76-4529-89d7-c5bc8d59539b" providerId="ADAL" clId="{68F9C06F-A9C5-F343-86C8-F2A1ACC4CC21}" dt="2023-09-22T15:57:47.261" v="4716" actId="1076"/>
          <ac:cxnSpMkLst>
            <pc:docMk/>
            <pc:sldMk cId="48860825" sldId="1725"/>
            <ac:cxnSpMk id="41" creationId="{626A14B2-A95F-8F46-EDFC-1EA99539DC6C}"/>
          </ac:cxnSpMkLst>
        </pc:cxnChg>
        <pc:cxnChg chg="add mod">
          <ac:chgData name="Bernat Sort Rufat" userId="1879af19-4a76-4529-89d7-c5bc8d59539b" providerId="ADAL" clId="{68F9C06F-A9C5-F343-86C8-F2A1ACC4CC21}" dt="2023-09-22T15:58:03.245" v="4720" actId="14100"/>
          <ac:cxnSpMkLst>
            <pc:docMk/>
            <pc:sldMk cId="48860825" sldId="1725"/>
            <ac:cxnSpMk id="42" creationId="{CDE74859-E55D-D13F-57A9-EE2C8B7B7F6E}"/>
          </ac:cxnSpMkLst>
        </pc:cxnChg>
        <pc:cxnChg chg="add mod">
          <ac:chgData name="Bernat Sort Rufat" userId="1879af19-4a76-4529-89d7-c5bc8d59539b" providerId="ADAL" clId="{68F9C06F-A9C5-F343-86C8-F2A1ACC4CC21}" dt="2023-09-22T15:57:42.215" v="4715" actId="1076"/>
          <ac:cxnSpMkLst>
            <pc:docMk/>
            <pc:sldMk cId="48860825" sldId="1725"/>
            <ac:cxnSpMk id="43" creationId="{FBF7717A-4037-F10C-98B1-69EC56727E48}"/>
          </ac:cxnSpMkLst>
        </pc:cxnChg>
        <pc:cxnChg chg="add mod">
          <ac:chgData name="Bernat Sort Rufat" userId="1879af19-4a76-4529-89d7-c5bc8d59539b" providerId="ADAL" clId="{68F9C06F-A9C5-F343-86C8-F2A1ACC4CC21}" dt="2023-09-22T15:58:00" v="4719" actId="1076"/>
          <ac:cxnSpMkLst>
            <pc:docMk/>
            <pc:sldMk cId="48860825" sldId="1725"/>
            <ac:cxnSpMk id="44" creationId="{F8F3D562-A911-6A20-DFF0-1FD15E77AAAC}"/>
          </ac:cxnSpMkLst>
        </pc:cxnChg>
        <pc:cxnChg chg="add mod">
          <ac:chgData name="Bernat Sort Rufat" userId="1879af19-4a76-4529-89d7-c5bc8d59539b" providerId="ADAL" clId="{68F9C06F-A9C5-F343-86C8-F2A1ACC4CC21}" dt="2023-09-22T15:58:22.071" v="4726" actId="14100"/>
          <ac:cxnSpMkLst>
            <pc:docMk/>
            <pc:sldMk cId="48860825" sldId="1725"/>
            <ac:cxnSpMk id="48" creationId="{78A38334-659F-1251-3CC2-EDB85C5DDA54}"/>
          </ac:cxnSpMkLst>
        </pc:cxnChg>
      </pc:sldChg>
      <pc:sldChg chg="addSp delSp modSp add mod modNotesTx">
        <pc:chgData name="Bernat Sort Rufat" userId="1879af19-4a76-4529-89d7-c5bc8d59539b" providerId="ADAL" clId="{68F9C06F-A9C5-F343-86C8-F2A1ACC4CC21}" dt="2023-09-22T15:55:37.613" v="4682" actId="14100"/>
        <pc:sldMkLst>
          <pc:docMk/>
          <pc:sldMk cId="1901101253" sldId="1726"/>
        </pc:sldMkLst>
        <pc:spChg chg="add mod">
          <ac:chgData name="Bernat Sort Rufat" userId="1879af19-4a76-4529-89d7-c5bc8d59539b" providerId="ADAL" clId="{68F9C06F-A9C5-F343-86C8-F2A1ACC4CC21}" dt="2023-09-22T15:49:46.169" v="4573" actId="207"/>
          <ac:spMkLst>
            <pc:docMk/>
            <pc:sldMk cId="1901101253" sldId="1726"/>
            <ac:spMk id="3" creationId="{FF677003-E697-AD28-460F-AF3ACD7D8142}"/>
          </ac:spMkLst>
        </pc:spChg>
        <pc:spChg chg="add mod">
          <ac:chgData name="Bernat Sort Rufat" userId="1879af19-4a76-4529-89d7-c5bc8d59539b" providerId="ADAL" clId="{68F9C06F-A9C5-F343-86C8-F2A1ACC4CC21}" dt="2023-09-22T15:49:11.097" v="4572" actId="1038"/>
          <ac:spMkLst>
            <pc:docMk/>
            <pc:sldMk cId="1901101253" sldId="1726"/>
            <ac:spMk id="7" creationId="{0F176D99-EA55-E55F-FFCB-4068705E739F}"/>
          </ac:spMkLst>
        </pc:spChg>
        <pc:spChg chg="del">
          <ac:chgData name="Bernat Sort Rufat" userId="1879af19-4a76-4529-89d7-c5bc8d59539b" providerId="ADAL" clId="{68F9C06F-A9C5-F343-86C8-F2A1ACC4CC21}" dt="2023-09-22T15:43:31.785" v="4484" actId="478"/>
          <ac:spMkLst>
            <pc:docMk/>
            <pc:sldMk cId="1901101253" sldId="1726"/>
            <ac:spMk id="10" creationId="{E4C225CD-40B7-63EE-1A51-034D075EB024}"/>
          </ac:spMkLst>
        </pc:spChg>
        <pc:spChg chg="del">
          <ac:chgData name="Bernat Sort Rufat" userId="1879af19-4a76-4529-89d7-c5bc8d59539b" providerId="ADAL" clId="{68F9C06F-A9C5-F343-86C8-F2A1ACC4CC21}" dt="2023-09-22T15:44:06.183" v="4490" actId="478"/>
          <ac:spMkLst>
            <pc:docMk/>
            <pc:sldMk cId="1901101253" sldId="1726"/>
            <ac:spMk id="12" creationId="{30D75501-6ABA-E035-571D-907045E59E7E}"/>
          </ac:spMkLst>
        </pc:spChg>
        <pc:spChg chg="del mod">
          <ac:chgData name="Bernat Sort Rufat" userId="1879af19-4a76-4529-89d7-c5bc8d59539b" providerId="ADAL" clId="{68F9C06F-A9C5-F343-86C8-F2A1ACC4CC21}" dt="2023-09-22T15:44:36.151" v="4508" actId="478"/>
          <ac:spMkLst>
            <pc:docMk/>
            <pc:sldMk cId="1901101253" sldId="1726"/>
            <ac:spMk id="14" creationId="{88B20B2D-9530-E220-7CA4-473E4F87A1A3}"/>
          </ac:spMkLst>
        </pc:spChg>
        <pc:spChg chg="mod">
          <ac:chgData name="Bernat Sort Rufat" userId="1879af19-4a76-4529-89d7-c5bc8d59539b" providerId="ADAL" clId="{68F9C06F-A9C5-F343-86C8-F2A1ACC4CC21}" dt="2023-09-22T15:49:11.097" v="4572" actId="1038"/>
          <ac:spMkLst>
            <pc:docMk/>
            <pc:sldMk cId="1901101253" sldId="1726"/>
            <ac:spMk id="31" creationId="{EB075D5E-7A72-9989-BD76-1E7CE80F48F2}"/>
          </ac:spMkLst>
        </pc:spChg>
        <pc:spChg chg="mod">
          <ac:chgData name="Bernat Sort Rufat" userId="1879af19-4a76-4529-89d7-c5bc8d59539b" providerId="ADAL" clId="{68F9C06F-A9C5-F343-86C8-F2A1ACC4CC21}" dt="2023-09-22T15:49:11.097" v="4572" actId="1038"/>
          <ac:spMkLst>
            <pc:docMk/>
            <pc:sldMk cId="1901101253" sldId="1726"/>
            <ac:spMk id="37" creationId="{119A66C8-09E0-0604-FC1B-A11675403865}"/>
          </ac:spMkLst>
        </pc:spChg>
        <pc:spChg chg="mod">
          <ac:chgData name="Bernat Sort Rufat" userId="1879af19-4a76-4529-89d7-c5bc8d59539b" providerId="ADAL" clId="{68F9C06F-A9C5-F343-86C8-F2A1ACC4CC21}" dt="2023-09-22T15:49:11.097" v="4572" actId="1038"/>
          <ac:spMkLst>
            <pc:docMk/>
            <pc:sldMk cId="1901101253" sldId="1726"/>
            <ac:spMk id="38" creationId="{5FD0F996-EFC0-FFE3-F33D-CDCDBD29648C}"/>
          </ac:spMkLst>
        </pc:spChg>
        <pc:picChg chg="mod">
          <ac:chgData name="Bernat Sort Rufat" userId="1879af19-4a76-4529-89d7-c5bc8d59539b" providerId="ADAL" clId="{68F9C06F-A9C5-F343-86C8-F2A1ACC4CC21}" dt="2023-09-22T15:49:11.097" v="4572" actId="1038"/>
          <ac:picMkLst>
            <pc:docMk/>
            <pc:sldMk cId="1901101253" sldId="1726"/>
            <ac:picMk id="7174" creationId="{7180B438-1070-9AF7-7186-7E7EEF17BD4D}"/>
          </ac:picMkLst>
        </pc:picChg>
        <pc:cxnChg chg="add mod">
          <ac:chgData name="Bernat Sort Rufat" userId="1879af19-4a76-4529-89d7-c5bc8d59539b" providerId="ADAL" clId="{68F9C06F-A9C5-F343-86C8-F2A1ACC4CC21}" dt="2023-09-22T15:55:37.613" v="4682" actId="14100"/>
          <ac:cxnSpMkLst>
            <pc:docMk/>
            <pc:sldMk cId="1901101253" sldId="1726"/>
            <ac:cxnSpMk id="9" creationId="{C2A43870-9519-1280-FD15-B6F5006CFCFE}"/>
          </ac:cxnSpMkLst>
        </pc:cxnChg>
        <pc:cxnChg chg="add mod">
          <ac:chgData name="Bernat Sort Rufat" userId="1879af19-4a76-4529-89d7-c5bc8d59539b" providerId="ADAL" clId="{68F9C06F-A9C5-F343-86C8-F2A1ACC4CC21}" dt="2023-09-22T15:49:11.097" v="4572" actId="1038"/>
          <ac:cxnSpMkLst>
            <pc:docMk/>
            <pc:sldMk cId="1901101253" sldId="1726"/>
            <ac:cxnSpMk id="11" creationId="{73D69C8C-6A63-1AD8-39D4-B404BCDA7C3A}"/>
          </ac:cxnSpMkLst>
        </pc:cxnChg>
        <pc:cxnChg chg="add mod">
          <ac:chgData name="Bernat Sort Rufat" userId="1879af19-4a76-4529-89d7-c5bc8d59539b" providerId="ADAL" clId="{68F9C06F-A9C5-F343-86C8-F2A1ACC4CC21}" dt="2023-09-22T15:49:11.097" v="4572" actId="1038"/>
          <ac:cxnSpMkLst>
            <pc:docMk/>
            <pc:sldMk cId="1901101253" sldId="1726"/>
            <ac:cxnSpMk id="13" creationId="{9E9ACBDF-AC9E-95E8-31E6-529DF07BE868}"/>
          </ac:cxnSpMkLst>
        </pc:cxnChg>
        <pc:cxnChg chg="add mod">
          <ac:chgData name="Bernat Sort Rufat" userId="1879af19-4a76-4529-89d7-c5bc8d59539b" providerId="ADAL" clId="{68F9C06F-A9C5-F343-86C8-F2A1ACC4CC21}" dt="2023-09-22T15:49:11.097" v="4572" actId="1038"/>
          <ac:cxnSpMkLst>
            <pc:docMk/>
            <pc:sldMk cId="1901101253" sldId="1726"/>
            <ac:cxnSpMk id="15" creationId="{47CFB83E-78DB-8A0C-BAB5-6E2A0844111C}"/>
          </ac:cxnSpMkLst>
        </pc:cxnChg>
        <pc:cxnChg chg="add del mod">
          <ac:chgData name="Bernat Sort Rufat" userId="1879af19-4a76-4529-89d7-c5bc8d59539b" providerId="ADAL" clId="{68F9C06F-A9C5-F343-86C8-F2A1ACC4CC21}" dt="2023-09-22T15:46:50.700" v="4538" actId="478"/>
          <ac:cxnSpMkLst>
            <pc:docMk/>
            <pc:sldMk cId="1901101253" sldId="1726"/>
            <ac:cxnSpMk id="16" creationId="{3049EC3E-249D-580B-9F28-7C0ED2041154}"/>
          </ac:cxnSpMkLst>
        </pc:cxnChg>
        <pc:cxnChg chg="add mod">
          <ac:chgData name="Bernat Sort Rufat" userId="1879af19-4a76-4529-89d7-c5bc8d59539b" providerId="ADAL" clId="{68F9C06F-A9C5-F343-86C8-F2A1ACC4CC21}" dt="2023-09-22T15:49:11.097" v="4572" actId="1038"/>
          <ac:cxnSpMkLst>
            <pc:docMk/>
            <pc:sldMk cId="1901101253" sldId="1726"/>
            <ac:cxnSpMk id="24" creationId="{70312299-E4B0-D4AA-9629-631FF2053523}"/>
          </ac:cxnSpMkLst>
        </pc:cxnChg>
        <pc:cxnChg chg="add del mod">
          <ac:chgData name="Bernat Sort Rufat" userId="1879af19-4a76-4529-89d7-c5bc8d59539b" providerId="ADAL" clId="{68F9C06F-A9C5-F343-86C8-F2A1ACC4CC21}" dt="2023-09-22T15:48:41.004" v="4557" actId="478"/>
          <ac:cxnSpMkLst>
            <pc:docMk/>
            <pc:sldMk cId="1901101253" sldId="1726"/>
            <ac:cxnSpMk id="25" creationId="{57D2C326-1BB0-FECA-7B55-5597D529845D}"/>
          </ac:cxnSpMkLst>
        </pc:cxnChg>
        <pc:cxnChg chg="add mod">
          <ac:chgData name="Bernat Sort Rufat" userId="1879af19-4a76-4529-89d7-c5bc8d59539b" providerId="ADAL" clId="{68F9C06F-A9C5-F343-86C8-F2A1ACC4CC21}" dt="2023-09-22T15:49:11.097" v="4572" actId="1038"/>
          <ac:cxnSpMkLst>
            <pc:docMk/>
            <pc:sldMk cId="1901101253" sldId="1726"/>
            <ac:cxnSpMk id="26" creationId="{7F297E00-6D7C-FCC5-ACE1-085A3430CA69}"/>
          </ac:cxnSpMkLst>
        </pc:cxnChg>
        <pc:cxnChg chg="add mod">
          <ac:chgData name="Bernat Sort Rufat" userId="1879af19-4a76-4529-89d7-c5bc8d59539b" providerId="ADAL" clId="{68F9C06F-A9C5-F343-86C8-F2A1ACC4CC21}" dt="2023-09-22T15:49:11.097" v="4572" actId="1038"/>
          <ac:cxnSpMkLst>
            <pc:docMk/>
            <pc:sldMk cId="1901101253" sldId="1726"/>
            <ac:cxnSpMk id="28" creationId="{391B3CC4-B562-68D4-8CB9-C8F5402415C1}"/>
          </ac:cxnSpMkLst>
        </pc:cxnChg>
      </pc:sldChg>
      <pc:sldChg chg="add del">
        <pc:chgData name="Bernat Sort Rufat" userId="1879af19-4a76-4529-89d7-c5bc8d59539b" providerId="ADAL" clId="{68F9C06F-A9C5-F343-86C8-F2A1ACC4CC21}" dt="2023-09-22T15:59:54.722" v="4737" actId="2696"/>
        <pc:sldMkLst>
          <pc:docMk/>
          <pc:sldMk cId="873302837" sldId="1727"/>
        </pc:sldMkLst>
      </pc:sldChg>
      <pc:sldChg chg="addSp delSp modSp add mod modNotesTx">
        <pc:chgData name="Bernat Sort Rufat" userId="1879af19-4a76-4529-89d7-c5bc8d59539b" providerId="ADAL" clId="{68F9C06F-A9C5-F343-86C8-F2A1ACC4CC21}" dt="2023-09-22T16:14:39.189" v="5058" actId="1076"/>
        <pc:sldMkLst>
          <pc:docMk/>
          <pc:sldMk cId="2242955990" sldId="1727"/>
        </pc:sldMkLst>
        <pc:spChg chg="mod">
          <ac:chgData name="Bernat Sort Rufat" userId="1879af19-4a76-4529-89d7-c5bc8d59539b" providerId="ADAL" clId="{68F9C06F-A9C5-F343-86C8-F2A1ACC4CC21}" dt="2023-09-22T16:02:15.745" v="4835" actId="14100"/>
          <ac:spMkLst>
            <pc:docMk/>
            <pc:sldMk cId="2242955990" sldId="1727"/>
            <ac:spMk id="8" creationId="{2D1221A8-0F71-1BA3-288A-566579D2E93E}"/>
          </ac:spMkLst>
        </pc:spChg>
        <pc:picChg chg="del">
          <ac:chgData name="Bernat Sort Rufat" userId="1879af19-4a76-4529-89d7-c5bc8d59539b" providerId="ADAL" clId="{68F9C06F-A9C5-F343-86C8-F2A1ACC4CC21}" dt="2023-09-22T16:01:40.963" v="4751" actId="478"/>
          <ac:picMkLst>
            <pc:docMk/>
            <pc:sldMk cId="2242955990" sldId="1727"/>
            <ac:picMk id="3" creationId="{DC03E0A2-0A38-6802-070D-445CC8D5B29E}"/>
          </ac:picMkLst>
        </pc:picChg>
        <pc:picChg chg="add mod">
          <ac:chgData name="Bernat Sort Rufat" userId="1879af19-4a76-4529-89d7-c5bc8d59539b" providerId="ADAL" clId="{68F9C06F-A9C5-F343-86C8-F2A1ACC4CC21}" dt="2023-09-22T16:14:39.189" v="5058" actId="1076"/>
          <ac:picMkLst>
            <pc:docMk/>
            <pc:sldMk cId="2242955990" sldId="1727"/>
            <ac:picMk id="15362" creationId="{6E9746EA-E6A2-4BEC-6800-5498B8D2179F}"/>
          </ac:picMkLst>
        </pc:picChg>
      </pc:sldChg>
      <pc:sldChg chg="addSp delSp modSp add mod">
        <pc:chgData name="Bernat Sort Rufat" userId="1879af19-4a76-4529-89d7-c5bc8d59539b" providerId="ADAL" clId="{68F9C06F-A9C5-F343-86C8-F2A1ACC4CC21}" dt="2023-09-22T16:07:03.602" v="5002" actId="1076"/>
        <pc:sldMkLst>
          <pc:docMk/>
          <pc:sldMk cId="3949249623" sldId="1728"/>
        </pc:sldMkLst>
        <pc:spChg chg="mod">
          <ac:chgData name="Bernat Sort Rufat" userId="1879af19-4a76-4529-89d7-c5bc8d59539b" providerId="ADAL" clId="{68F9C06F-A9C5-F343-86C8-F2A1ACC4CC21}" dt="2023-09-22T16:05:17.753" v="4928" actId="14100"/>
          <ac:spMkLst>
            <pc:docMk/>
            <pc:sldMk cId="3949249623" sldId="1728"/>
            <ac:spMk id="8" creationId="{2D1221A8-0F71-1BA3-288A-566579D2E93E}"/>
          </ac:spMkLst>
        </pc:spChg>
        <pc:spChg chg="add mod">
          <ac:chgData name="Bernat Sort Rufat" userId="1879af19-4a76-4529-89d7-c5bc8d59539b" providerId="ADAL" clId="{68F9C06F-A9C5-F343-86C8-F2A1ACC4CC21}" dt="2023-09-22T16:06:23.310" v="4982" actId="790"/>
          <ac:spMkLst>
            <pc:docMk/>
            <pc:sldMk cId="3949249623" sldId="1728"/>
            <ac:spMk id="9" creationId="{41725DD4-6FE6-F7BF-0EF2-73CF0B14A0A8}"/>
          </ac:spMkLst>
        </pc:spChg>
        <pc:spChg chg="add mod">
          <ac:chgData name="Bernat Sort Rufat" userId="1879af19-4a76-4529-89d7-c5bc8d59539b" providerId="ADAL" clId="{68F9C06F-A9C5-F343-86C8-F2A1ACC4CC21}" dt="2023-09-22T16:07:03.602" v="5002" actId="1076"/>
          <ac:spMkLst>
            <pc:docMk/>
            <pc:sldMk cId="3949249623" sldId="1728"/>
            <ac:spMk id="10" creationId="{3240CB38-4E17-85A0-F2AF-3332343C9CEF}"/>
          </ac:spMkLst>
        </pc:spChg>
        <pc:spChg chg="del">
          <ac:chgData name="Bernat Sort Rufat" userId="1879af19-4a76-4529-89d7-c5bc8d59539b" providerId="ADAL" clId="{68F9C06F-A9C5-F343-86C8-F2A1ACC4CC21}" dt="2023-09-22T16:03:28.172" v="4840" actId="478"/>
          <ac:spMkLst>
            <pc:docMk/>
            <pc:sldMk cId="3949249623" sldId="1728"/>
            <ac:spMk id="19" creationId="{C8E1791A-AEC2-56E5-DC46-83EC6169C474}"/>
          </ac:spMkLst>
        </pc:spChg>
        <pc:picChg chg="add mod">
          <ac:chgData name="Bernat Sort Rufat" userId="1879af19-4a76-4529-89d7-c5bc8d59539b" providerId="ADAL" clId="{68F9C06F-A9C5-F343-86C8-F2A1ACC4CC21}" dt="2023-09-22T16:03:59.639" v="4847" actId="1440"/>
          <ac:picMkLst>
            <pc:docMk/>
            <pc:sldMk cId="3949249623" sldId="1728"/>
            <ac:picMk id="3" creationId="{C3162B15-6B0C-EFAE-6BBC-45BBB80E958F}"/>
          </ac:picMkLst>
        </pc:picChg>
        <pc:picChg chg="add mod">
          <ac:chgData name="Bernat Sort Rufat" userId="1879af19-4a76-4529-89d7-c5bc8d59539b" providerId="ADAL" clId="{68F9C06F-A9C5-F343-86C8-F2A1ACC4CC21}" dt="2023-09-22T16:04:00.949" v="4848" actId="1440"/>
          <ac:picMkLst>
            <pc:docMk/>
            <pc:sldMk cId="3949249623" sldId="1728"/>
            <ac:picMk id="7" creationId="{BCF956B6-6B82-D1BA-EF34-CB811687FBED}"/>
          </ac:picMkLst>
        </pc:picChg>
      </pc:sldChg>
      <pc:sldChg chg="delSp modSp add mod">
        <pc:chgData name="Bernat Sort Rufat" userId="1879af19-4a76-4529-89d7-c5bc8d59539b" providerId="ADAL" clId="{68F9C06F-A9C5-F343-86C8-F2A1ACC4CC21}" dt="2023-09-22T16:17:15.752" v="5066" actId="14100"/>
        <pc:sldMkLst>
          <pc:docMk/>
          <pc:sldMk cId="301925702" sldId="1729"/>
        </pc:sldMkLst>
        <pc:spChg chg="mod">
          <ac:chgData name="Bernat Sort Rufat" userId="1879af19-4a76-4529-89d7-c5bc8d59539b" providerId="ADAL" clId="{68F9C06F-A9C5-F343-86C8-F2A1ACC4CC21}" dt="2023-09-22T16:17:11.908" v="5065" actId="20577"/>
          <ac:spMkLst>
            <pc:docMk/>
            <pc:sldMk cId="301925702" sldId="1729"/>
            <ac:spMk id="6" creationId="{39890710-BABF-8D8B-5CC4-AC256B98E930}"/>
          </ac:spMkLst>
        </pc:spChg>
        <pc:spChg chg="mod">
          <ac:chgData name="Bernat Sort Rufat" userId="1879af19-4a76-4529-89d7-c5bc8d59539b" providerId="ADAL" clId="{68F9C06F-A9C5-F343-86C8-F2A1ACC4CC21}" dt="2023-09-22T16:17:15.752" v="5066" actId="14100"/>
          <ac:spMkLst>
            <pc:docMk/>
            <pc:sldMk cId="301925702" sldId="1729"/>
            <ac:spMk id="8" creationId="{2D1221A8-0F71-1BA3-288A-566579D2E93E}"/>
          </ac:spMkLst>
        </pc:spChg>
        <pc:spChg chg="del">
          <ac:chgData name="Bernat Sort Rufat" userId="1879af19-4a76-4529-89d7-c5bc8d59539b" providerId="ADAL" clId="{68F9C06F-A9C5-F343-86C8-F2A1ACC4CC21}" dt="2023-09-22T16:17:08.908" v="5062" actId="478"/>
          <ac:spMkLst>
            <pc:docMk/>
            <pc:sldMk cId="301925702" sldId="1729"/>
            <ac:spMk id="9" creationId="{41725DD4-6FE6-F7BF-0EF2-73CF0B14A0A8}"/>
          </ac:spMkLst>
        </pc:spChg>
        <pc:spChg chg="del">
          <ac:chgData name="Bernat Sort Rufat" userId="1879af19-4a76-4529-89d7-c5bc8d59539b" providerId="ADAL" clId="{68F9C06F-A9C5-F343-86C8-F2A1ACC4CC21}" dt="2023-09-22T16:17:09.767" v="5063" actId="478"/>
          <ac:spMkLst>
            <pc:docMk/>
            <pc:sldMk cId="301925702" sldId="1729"/>
            <ac:spMk id="10" creationId="{3240CB38-4E17-85A0-F2AF-3332343C9CEF}"/>
          </ac:spMkLst>
        </pc:spChg>
        <pc:picChg chg="del">
          <ac:chgData name="Bernat Sort Rufat" userId="1879af19-4a76-4529-89d7-c5bc8d59539b" providerId="ADAL" clId="{68F9C06F-A9C5-F343-86C8-F2A1ACC4CC21}" dt="2023-09-22T16:17:07.360" v="5060" actId="478"/>
          <ac:picMkLst>
            <pc:docMk/>
            <pc:sldMk cId="301925702" sldId="1729"/>
            <ac:picMk id="3" creationId="{C3162B15-6B0C-EFAE-6BBC-45BBB80E958F}"/>
          </ac:picMkLst>
        </pc:picChg>
        <pc:picChg chg="del">
          <ac:chgData name="Bernat Sort Rufat" userId="1879af19-4a76-4529-89d7-c5bc8d59539b" providerId="ADAL" clId="{68F9C06F-A9C5-F343-86C8-F2A1ACC4CC21}" dt="2023-09-22T16:17:07.786" v="5061" actId="478"/>
          <ac:picMkLst>
            <pc:docMk/>
            <pc:sldMk cId="301925702" sldId="1729"/>
            <ac:picMk id="7" creationId="{BCF956B6-6B82-D1BA-EF34-CB811687FBED}"/>
          </ac:picMkLst>
        </pc:picChg>
      </pc:sldChg>
      <pc:sldChg chg="add">
        <pc:chgData name="Bernat Sort Rufat" userId="1879af19-4a76-4529-89d7-c5bc8d59539b" providerId="ADAL" clId="{68F9C06F-A9C5-F343-86C8-F2A1ACC4CC21}" dt="2023-09-22T16:17:19.468" v="5067" actId="2890"/>
        <pc:sldMkLst>
          <pc:docMk/>
          <pc:sldMk cId="1537326605" sldId="1730"/>
        </pc:sldMkLst>
      </pc:sldChg>
      <pc:sldChg chg="add">
        <pc:chgData name="Bernat Sort Rufat" userId="1879af19-4a76-4529-89d7-c5bc8d59539b" providerId="ADAL" clId="{68F9C06F-A9C5-F343-86C8-F2A1ACC4CC21}" dt="2023-09-22T16:17:22.298" v="5068" actId="2890"/>
        <pc:sldMkLst>
          <pc:docMk/>
          <pc:sldMk cId="1790562104" sldId="1731"/>
        </pc:sldMkLst>
      </pc:sldChg>
    </pc:docChg>
  </pc:docChgLst>
  <pc:docChgLst>
    <pc:chgData name="Bernat Sort Rufat" userId="1879af19-4a76-4529-89d7-c5bc8d59539b" providerId="ADAL" clId="{03BCC45A-3F21-6C4A-9D3D-500B59DC3FCE}"/>
    <pc:docChg chg="undo redo custSel addSld delSld modSld sldOrd addSection modSection">
      <pc:chgData name="Bernat Sort Rufat" userId="1879af19-4a76-4529-89d7-c5bc8d59539b" providerId="ADAL" clId="{03BCC45A-3F21-6C4A-9D3D-500B59DC3FCE}" dt="2023-09-25T00:15:42.861" v="3566" actId="1440"/>
      <pc:docMkLst>
        <pc:docMk/>
      </pc:docMkLst>
      <pc:sldChg chg="addSp delSp modSp mod">
        <pc:chgData name="Bernat Sort Rufat" userId="1879af19-4a76-4529-89d7-c5bc8d59539b" providerId="ADAL" clId="{03BCC45A-3F21-6C4A-9D3D-500B59DC3FCE}" dt="2023-09-23T16:27:27.278" v="1387" actId="1076"/>
        <pc:sldMkLst>
          <pc:docMk/>
          <pc:sldMk cId="251394464" sldId="1713"/>
        </pc:sldMkLst>
        <pc:spChg chg="mod">
          <ac:chgData name="Bernat Sort Rufat" userId="1879af19-4a76-4529-89d7-c5bc8d59539b" providerId="ADAL" clId="{03BCC45A-3F21-6C4A-9D3D-500B59DC3FCE}" dt="2023-09-23T16:21:08.372" v="1326"/>
          <ac:spMkLst>
            <pc:docMk/>
            <pc:sldMk cId="251394464" sldId="1713"/>
            <ac:spMk id="21" creationId="{156B716E-A8ED-D87A-B40F-81B8C60E5B39}"/>
          </ac:spMkLst>
        </pc:spChg>
        <pc:spChg chg="mod">
          <ac:chgData name="Bernat Sort Rufat" userId="1879af19-4a76-4529-89d7-c5bc8d59539b" providerId="ADAL" clId="{03BCC45A-3F21-6C4A-9D3D-500B59DC3FCE}" dt="2023-09-23T16:27:15.934" v="1385"/>
          <ac:spMkLst>
            <pc:docMk/>
            <pc:sldMk cId="251394464" sldId="1713"/>
            <ac:spMk id="24" creationId="{9F85886D-9AF6-2965-36FC-705AC6CB0B94}"/>
          </ac:spMkLst>
        </pc:spChg>
        <pc:grpChg chg="add del mod">
          <ac:chgData name="Bernat Sort Rufat" userId="1879af19-4a76-4529-89d7-c5bc8d59539b" providerId="ADAL" clId="{03BCC45A-3F21-6C4A-9D3D-500B59DC3FCE}" dt="2023-09-23T16:25:26.339" v="1374" actId="21"/>
          <ac:grpSpMkLst>
            <pc:docMk/>
            <pc:sldMk cId="251394464" sldId="1713"/>
            <ac:grpSpMk id="19" creationId="{EE4D0CDC-5A77-F02D-5F2C-D18148642A1E}"/>
          </ac:grpSpMkLst>
        </pc:grpChg>
        <pc:grpChg chg="add mod">
          <ac:chgData name="Bernat Sort Rufat" userId="1879af19-4a76-4529-89d7-c5bc8d59539b" providerId="ADAL" clId="{03BCC45A-3F21-6C4A-9D3D-500B59DC3FCE}" dt="2023-09-23T16:27:27.278" v="1387" actId="1076"/>
          <ac:grpSpMkLst>
            <pc:docMk/>
            <pc:sldMk cId="251394464" sldId="1713"/>
            <ac:grpSpMk id="22" creationId="{E630BBE0-B6AA-1DD2-DE17-9836229D3D73}"/>
          </ac:grpSpMkLst>
        </pc:grpChg>
        <pc:picChg chg="mod">
          <ac:chgData name="Bernat Sort Rufat" userId="1879af19-4a76-4529-89d7-c5bc8d59539b" providerId="ADAL" clId="{03BCC45A-3F21-6C4A-9D3D-500B59DC3FCE}" dt="2023-09-23T16:25:19.508" v="1373" actId="1362"/>
          <ac:picMkLst>
            <pc:docMk/>
            <pc:sldMk cId="251394464" sldId="1713"/>
            <ac:picMk id="20" creationId="{F1861AC6-E1CE-A26E-99C5-9E2A483DCCD7}"/>
          </ac:picMkLst>
        </pc:picChg>
        <pc:picChg chg="mod">
          <ac:chgData name="Bernat Sort Rufat" userId="1879af19-4a76-4529-89d7-c5bc8d59539b" providerId="ADAL" clId="{03BCC45A-3F21-6C4A-9D3D-500B59DC3FCE}" dt="2023-09-23T16:27:15.934" v="1385"/>
          <ac:picMkLst>
            <pc:docMk/>
            <pc:sldMk cId="251394464" sldId="1713"/>
            <ac:picMk id="23" creationId="{F7ECA360-B1DC-3D5B-3645-65744B99B745}"/>
          </ac:picMkLst>
        </pc:picChg>
      </pc:sldChg>
      <pc:sldChg chg="modSp mod ord">
        <pc:chgData name="Bernat Sort Rufat" userId="1879af19-4a76-4529-89d7-c5bc8d59539b" providerId="ADAL" clId="{03BCC45A-3F21-6C4A-9D3D-500B59DC3FCE}" dt="2023-09-24T18:37:01.571" v="3116" actId="1036"/>
        <pc:sldMkLst>
          <pc:docMk/>
          <pc:sldMk cId="4095309017" sldId="1720"/>
        </pc:sldMkLst>
        <pc:spChg chg="mod">
          <ac:chgData name="Bernat Sort Rufat" userId="1879af19-4a76-4529-89d7-c5bc8d59539b" providerId="ADAL" clId="{03BCC45A-3F21-6C4A-9D3D-500B59DC3FCE}" dt="2023-09-23T16:41:50.285" v="1523" actId="5793"/>
          <ac:spMkLst>
            <pc:docMk/>
            <pc:sldMk cId="4095309017" sldId="1720"/>
            <ac:spMk id="6" creationId="{39890710-BABF-8D8B-5CC4-AC256B98E930}"/>
          </ac:spMkLst>
        </pc:spChg>
        <pc:spChg chg="mod">
          <ac:chgData name="Bernat Sort Rufat" userId="1879af19-4a76-4529-89d7-c5bc8d59539b" providerId="ADAL" clId="{03BCC45A-3F21-6C4A-9D3D-500B59DC3FCE}" dt="2023-09-24T18:37:01.571" v="3116" actId="1036"/>
          <ac:spMkLst>
            <pc:docMk/>
            <pc:sldMk cId="4095309017" sldId="1720"/>
            <ac:spMk id="10" creationId="{7A1F7F51-7233-D1C3-61CE-5723CA76BD22}"/>
          </ac:spMkLst>
        </pc:spChg>
        <pc:picChg chg="mod">
          <ac:chgData name="Bernat Sort Rufat" userId="1879af19-4a76-4529-89d7-c5bc8d59539b" providerId="ADAL" clId="{03BCC45A-3F21-6C4A-9D3D-500B59DC3FCE}" dt="2023-09-24T18:37:01.571" v="3116" actId="1036"/>
          <ac:picMkLst>
            <pc:docMk/>
            <pc:sldMk cId="4095309017" sldId="1720"/>
            <ac:picMk id="4102" creationId="{AE5B3394-3400-5A24-B36A-5582B91383D7}"/>
          </ac:picMkLst>
        </pc:picChg>
      </pc:sldChg>
      <pc:sldChg chg="modSp mod ord">
        <pc:chgData name="Bernat Sort Rufat" userId="1879af19-4a76-4529-89d7-c5bc8d59539b" providerId="ADAL" clId="{03BCC45A-3F21-6C4A-9D3D-500B59DC3FCE}" dt="2023-09-23T16:42:12.989" v="1526"/>
        <pc:sldMkLst>
          <pc:docMk/>
          <pc:sldMk cId="2124388568" sldId="1722"/>
        </pc:sldMkLst>
        <pc:spChg chg="mod">
          <ac:chgData name="Bernat Sort Rufat" userId="1879af19-4a76-4529-89d7-c5bc8d59539b" providerId="ADAL" clId="{03BCC45A-3F21-6C4A-9D3D-500B59DC3FCE}" dt="2023-09-23T16:42:12.989" v="1526"/>
          <ac:spMkLst>
            <pc:docMk/>
            <pc:sldMk cId="2124388568" sldId="1722"/>
            <ac:spMk id="6" creationId="{39890710-BABF-8D8B-5CC4-AC256B98E930}"/>
          </ac:spMkLst>
        </pc:spChg>
      </pc:sldChg>
      <pc:sldChg chg="modSp mod ord">
        <pc:chgData name="Bernat Sort Rufat" userId="1879af19-4a76-4529-89d7-c5bc8d59539b" providerId="ADAL" clId="{03BCC45A-3F21-6C4A-9D3D-500B59DC3FCE}" dt="2023-09-23T16:42:09.520" v="1525"/>
        <pc:sldMkLst>
          <pc:docMk/>
          <pc:sldMk cId="48860825" sldId="1725"/>
        </pc:sldMkLst>
        <pc:spChg chg="mod">
          <ac:chgData name="Bernat Sort Rufat" userId="1879af19-4a76-4529-89d7-c5bc8d59539b" providerId="ADAL" clId="{03BCC45A-3F21-6C4A-9D3D-500B59DC3FCE}" dt="2023-09-23T16:42:09.520" v="1525"/>
          <ac:spMkLst>
            <pc:docMk/>
            <pc:sldMk cId="48860825" sldId="1725"/>
            <ac:spMk id="6" creationId="{39890710-BABF-8D8B-5CC4-AC256B98E930}"/>
          </ac:spMkLst>
        </pc:spChg>
      </pc:sldChg>
      <pc:sldChg chg="modSp mod ord">
        <pc:chgData name="Bernat Sort Rufat" userId="1879af19-4a76-4529-89d7-c5bc8d59539b" providerId="ADAL" clId="{03BCC45A-3F21-6C4A-9D3D-500B59DC3FCE}" dt="2023-09-23T16:41:58.480" v="1524"/>
        <pc:sldMkLst>
          <pc:docMk/>
          <pc:sldMk cId="1901101253" sldId="1726"/>
        </pc:sldMkLst>
        <pc:spChg chg="mod">
          <ac:chgData name="Bernat Sort Rufat" userId="1879af19-4a76-4529-89d7-c5bc8d59539b" providerId="ADAL" clId="{03BCC45A-3F21-6C4A-9D3D-500B59DC3FCE}" dt="2023-09-23T16:41:58.480" v="1524"/>
          <ac:spMkLst>
            <pc:docMk/>
            <pc:sldMk cId="1901101253" sldId="1726"/>
            <ac:spMk id="6" creationId="{39890710-BABF-8D8B-5CC4-AC256B98E930}"/>
          </ac:spMkLst>
        </pc:spChg>
      </pc:sldChg>
      <pc:sldChg chg="modSp mod ord">
        <pc:chgData name="Bernat Sort Rufat" userId="1879af19-4a76-4529-89d7-c5bc8d59539b" providerId="ADAL" clId="{03BCC45A-3F21-6C4A-9D3D-500B59DC3FCE}" dt="2023-09-23T16:42:17.821" v="1527"/>
        <pc:sldMkLst>
          <pc:docMk/>
          <pc:sldMk cId="2242955990" sldId="1727"/>
        </pc:sldMkLst>
        <pc:spChg chg="mod">
          <ac:chgData name="Bernat Sort Rufat" userId="1879af19-4a76-4529-89d7-c5bc8d59539b" providerId="ADAL" clId="{03BCC45A-3F21-6C4A-9D3D-500B59DC3FCE}" dt="2023-09-23T16:42:17.821" v="1527"/>
          <ac:spMkLst>
            <pc:docMk/>
            <pc:sldMk cId="2242955990" sldId="1727"/>
            <ac:spMk id="6" creationId="{39890710-BABF-8D8B-5CC4-AC256B98E930}"/>
          </ac:spMkLst>
        </pc:spChg>
      </pc:sldChg>
      <pc:sldChg chg="modSp mod ord">
        <pc:chgData name="Bernat Sort Rufat" userId="1879af19-4a76-4529-89d7-c5bc8d59539b" providerId="ADAL" clId="{03BCC45A-3F21-6C4A-9D3D-500B59DC3FCE}" dt="2023-09-23T16:42:46.121" v="1529"/>
        <pc:sldMkLst>
          <pc:docMk/>
          <pc:sldMk cId="301925702" sldId="1729"/>
        </pc:sldMkLst>
        <pc:spChg chg="mod">
          <ac:chgData name="Bernat Sort Rufat" userId="1879af19-4a76-4529-89d7-c5bc8d59539b" providerId="ADAL" clId="{03BCC45A-3F21-6C4A-9D3D-500B59DC3FCE}" dt="2023-09-23T16:42:46.121" v="1529"/>
          <ac:spMkLst>
            <pc:docMk/>
            <pc:sldMk cId="301925702" sldId="1729"/>
            <ac:spMk id="6" creationId="{39890710-BABF-8D8B-5CC4-AC256B98E930}"/>
          </ac:spMkLst>
        </pc:spChg>
      </pc:sldChg>
      <pc:sldChg chg="addSp delSp modSp mod modAnim">
        <pc:chgData name="Bernat Sort Rufat" userId="1879af19-4a76-4529-89d7-c5bc8d59539b" providerId="ADAL" clId="{03BCC45A-3F21-6C4A-9D3D-500B59DC3FCE}" dt="2023-09-23T10:29:28.617" v="62" actId="21"/>
        <pc:sldMkLst>
          <pc:docMk/>
          <pc:sldMk cId="1537326605" sldId="1730"/>
        </pc:sldMkLst>
        <pc:spChg chg="add del mod">
          <ac:chgData name="Bernat Sort Rufat" userId="1879af19-4a76-4529-89d7-c5bc8d59539b" providerId="ADAL" clId="{03BCC45A-3F21-6C4A-9D3D-500B59DC3FCE}" dt="2023-09-23T10:29:28.617" v="62" actId="21"/>
          <ac:spMkLst>
            <pc:docMk/>
            <pc:sldMk cId="1537326605" sldId="1730"/>
            <ac:spMk id="3" creationId="{751732BE-4126-DF4D-8B96-515EE5D7D48C}"/>
          </ac:spMkLst>
        </pc:spChg>
        <pc:spChg chg="mod">
          <ac:chgData name="Bernat Sort Rufat" userId="1879af19-4a76-4529-89d7-c5bc8d59539b" providerId="ADAL" clId="{03BCC45A-3F21-6C4A-9D3D-500B59DC3FCE}" dt="2023-09-23T08:29:08.383" v="13" actId="790"/>
          <ac:spMkLst>
            <pc:docMk/>
            <pc:sldMk cId="1537326605" sldId="1730"/>
            <ac:spMk id="6" creationId="{39890710-BABF-8D8B-5CC4-AC256B98E930}"/>
          </ac:spMkLst>
        </pc:spChg>
        <pc:spChg chg="add del mod">
          <ac:chgData name="Bernat Sort Rufat" userId="1879af19-4a76-4529-89d7-c5bc8d59539b" providerId="ADAL" clId="{03BCC45A-3F21-6C4A-9D3D-500B59DC3FCE}" dt="2023-09-23T10:29:28.617" v="62" actId="21"/>
          <ac:spMkLst>
            <pc:docMk/>
            <pc:sldMk cId="1537326605" sldId="1730"/>
            <ac:spMk id="7" creationId="{07600060-D8D7-42B1-7AA9-FBBC0EE218B9}"/>
          </ac:spMkLst>
        </pc:spChg>
        <pc:spChg chg="mod">
          <ac:chgData name="Bernat Sort Rufat" userId="1879af19-4a76-4529-89d7-c5bc8d59539b" providerId="ADAL" clId="{03BCC45A-3F21-6C4A-9D3D-500B59DC3FCE}" dt="2023-09-23T08:29:28.493" v="38" actId="14100"/>
          <ac:spMkLst>
            <pc:docMk/>
            <pc:sldMk cId="1537326605" sldId="1730"/>
            <ac:spMk id="8" creationId="{2D1221A8-0F71-1BA3-288A-566579D2E93E}"/>
          </ac:spMkLst>
        </pc:spChg>
        <pc:spChg chg="add del mod">
          <ac:chgData name="Bernat Sort Rufat" userId="1879af19-4a76-4529-89d7-c5bc8d59539b" providerId="ADAL" clId="{03BCC45A-3F21-6C4A-9D3D-500B59DC3FCE}" dt="2023-09-23T10:29:28.617" v="62" actId="21"/>
          <ac:spMkLst>
            <pc:docMk/>
            <pc:sldMk cId="1537326605" sldId="1730"/>
            <ac:spMk id="9" creationId="{6AC27834-BD4C-0667-389E-428A444B8AA7}"/>
          </ac:spMkLst>
        </pc:spChg>
        <pc:spChg chg="add del mod">
          <ac:chgData name="Bernat Sort Rufat" userId="1879af19-4a76-4529-89d7-c5bc8d59539b" providerId="ADAL" clId="{03BCC45A-3F21-6C4A-9D3D-500B59DC3FCE}" dt="2023-09-23T10:29:28.617" v="62" actId="21"/>
          <ac:spMkLst>
            <pc:docMk/>
            <pc:sldMk cId="1537326605" sldId="1730"/>
            <ac:spMk id="10" creationId="{7DA91565-BFA1-6BBD-4E06-4814F13898C3}"/>
          </ac:spMkLst>
        </pc:spChg>
        <pc:spChg chg="add del mod">
          <ac:chgData name="Bernat Sort Rufat" userId="1879af19-4a76-4529-89d7-c5bc8d59539b" providerId="ADAL" clId="{03BCC45A-3F21-6C4A-9D3D-500B59DC3FCE}" dt="2023-09-23T10:29:28.617" v="62" actId="21"/>
          <ac:spMkLst>
            <pc:docMk/>
            <pc:sldMk cId="1537326605" sldId="1730"/>
            <ac:spMk id="11" creationId="{0FB00C75-B03F-092C-AA09-8A9448139BF5}"/>
          </ac:spMkLst>
        </pc:spChg>
        <pc:spChg chg="add del mod">
          <ac:chgData name="Bernat Sort Rufat" userId="1879af19-4a76-4529-89d7-c5bc8d59539b" providerId="ADAL" clId="{03BCC45A-3F21-6C4A-9D3D-500B59DC3FCE}" dt="2023-09-23T10:29:28.617" v="62" actId="21"/>
          <ac:spMkLst>
            <pc:docMk/>
            <pc:sldMk cId="1537326605" sldId="1730"/>
            <ac:spMk id="12" creationId="{2DB82514-488A-C764-2EC4-CF3FEAB44249}"/>
          </ac:spMkLst>
        </pc:spChg>
        <pc:picChg chg="add del mod">
          <ac:chgData name="Bernat Sort Rufat" userId="1879af19-4a76-4529-89d7-c5bc8d59539b" providerId="ADAL" clId="{03BCC45A-3F21-6C4A-9D3D-500B59DC3FCE}" dt="2023-09-23T10:29:28.617" v="62" actId="21"/>
          <ac:picMkLst>
            <pc:docMk/>
            <pc:sldMk cId="1537326605" sldId="1730"/>
            <ac:picMk id="13" creationId="{31DFA18F-2FBB-B231-B258-C3EC6BA718C8}"/>
          </ac:picMkLst>
        </pc:picChg>
        <pc:picChg chg="add del mod">
          <ac:chgData name="Bernat Sort Rufat" userId="1879af19-4a76-4529-89d7-c5bc8d59539b" providerId="ADAL" clId="{03BCC45A-3F21-6C4A-9D3D-500B59DC3FCE}" dt="2023-09-23T10:29:28.617" v="62" actId="21"/>
          <ac:picMkLst>
            <pc:docMk/>
            <pc:sldMk cId="1537326605" sldId="1730"/>
            <ac:picMk id="14" creationId="{749D7A92-6BE6-8C0D-8262-7441376D03BB}"/>
          </ac:picMkLst>
        </pc:picChg>
        <pc:picChg chg="add del mod">
          <ac:chgData name="Bernat Sort Rufat" userId="1879af19-4a76-4529-89d7-c5bc8d59539b" providerId="ADAL" clId="{03BCC45A-3F21-6C4A-9D3D-500B59DC3FCE}" dt="2023-09-23T10:29:28.617" v="62" actId="21"/>
          <ac:picMkLst>
            <pc:docMk/>
            <pc:sldMk cId="1537326605" sldId="1730"/>
            <ac:picMk id="15" creationId="{305E1FF1-6700-057F-7B7C-9A7084A844B2}"/>
          </ac:picMkLst>
        </pc:picChg>
        <pc:picChg chg="add del mod">
          <ac:chgData name="Bernat Sort Rufat" userId="1879af19-4a76-4529-89d7-c5bc8d59539b" providerId="ADAL" clId="{03BCC45A-3F21-6C4A-9D3D-500B59DC3FCE}" dt="2023-09-23T10:29:28.617" v="62" actId="21"/>
          <ac:picMkLst>
            <pc:docMk/>
            <pc:sldMk cId="1537326605" sldId="1730"/>
            <ac:picMk id="16" creationId="{FFA27350-CC9B-3FAD-2E6A-459473E5BFB8}"/>
          </ac:picMkLst>
        </pc:picChg>
        <pc:picChg chg="add del mod">
          <ac:chgData name="Bernat Sort Rufat" userId="1879af19-4a76-4529-89d7-c5bc8d59539b" providerId="ADAL" clId="{03BCC45A-3F21-6C4A-9D3D-500B59DC3FCE}" dt="2023-09-23T10:29:28.617" v="62" actId="21"/>
          <ac:picMkLst>
            <pc:docMk/>
            <pc:sldMk cId="1537326605" sldId="1730"/>
            <ac:picMk id="18" creationId="{8A8E5DE3-BB9F-3E42-1D1C-FFE650A094DE}"/>
          </ac:picMkLst>
        </pc:picChg>
        <pc:picChg chg="add del mod">
          <ac:chgData name="Bernat Sort Rufat" userId="1879af19-4a76-4529-89d7-c5bc8d59539b" providerId="ADAL" clId="{03BCC45A-3F21-6C4A-9D3D-500B59DC3FCE}" dt="2023-09-23T10:29:28.617" v="62" actId="21"/>
          <ac:picMkLst>
            <pc:docMk/>
            <pc:sldMk cId="1537326605" sldId="1730"/>
            <ac:picMk id="19" creationId="{262A982B-713F-D77D-F839-890B2DEEB982}"/>
          </ac:picMkLst>
        </pc:picChg>
        <pc:picChg chg="add del mod">
          <ac:chgData name="Bernat Sort Rufat" userId="1879af19-4a76-4529-89d7-c5bc8d59539b" providerId="ADAL" clId="{03BCC45A-3F21-6C4A-9D3D-500B59DC3FCE}" dt="2023-09-23T10:29:28.617" v="62" actId="21"/>
          <ac:picMkLst>
            <pc:docMk/>
            <pc:sldMk cId="1537326605" sldId="1730"/>
            <ac:picMk id="20" creationId="{F62B3807-4C45-EFC3-B63E-BACF3830CCCA}"/>
          </ac:picMkLst>
        </pc:picChg>
        <pc:picChg chg="add del mod">
          <ac:chgData name="Bernat Sort Rufat" userId="1879af19-4a76-4529-89d7-c5bc8d59539b" providerId="ADAL" clId="{03BCC45A-3F21-6C4A-9D3D-500B59DC3FCE}" dt="2023-09-23T10:29:28.617" v="62" actId="21"/>
          <ac:picMkLst>
            <pc:docMk/>
            <pc:sldMk cId="1537326605" sldId="1730"/>
            <ac:picMk id="21" creationId="{44986FDD-1C40-CBA1-5CFB-ABE7925867F2}"/>
          </ac:picMkLst>
        </pc:picChg>
      </pc:sldChg>
      <pc:sldChg chg="modSp mod ord">
        <pc:chgData name="Bernat Sort Rufat" userId="1879af19-4a76-4529-89d7-c5bc8d59539b" providerId="ADAL" clId="{03BCC45A-3F21-6C4A-9D3D-500B59DC3FCE}" dt="2023-09-23T16:42:26.138" v="1528"/>
        <pc:sldMkLst>
          <pc:docMk/>
          <pc:sldMk cId="2102333118" sldId="1732"/>
        </pc:sldMkLst>
        <pc:spChg chg="mod">
          <ac:chgData name="Bernat Sort Rufat" userId="1879af19-4a76-4529-89d7-c5bc8d59539b" providerId="ADAL" clId="{03BCC45A-3F21-6C4A-9D3D-500B59DC3FCE}" dt="2023-09-23T16:42:26.138" v="1528"/>
          <ac:spMkLst>
            <pc:docMk/>
            <pc:sldMk cId="2102333118" sldId="1732"/>
            <ac:spMk id="6" creationId="{39890710-BABF-8D8B-5CC4-AC256B98E930}"/>
          </ac:spMkLst>
        </pc:spChg>
      </pc:sldChg>
      <pc:sldChg chg="addSp delSp modSp add del mod addAnim delAnim modAnim modNotesTx">
        <pc:chgData name="Bernat Sort Rufat" userId="1879af19-4a76-4529-89d7-c5bc8d59539b" providerId="ADAL" clId="{03BCC45A-3F21-6C4A-9D3D-500B59DC3FCE}" dt="2023-09-23T15:43:09.761" v="780" actId="2696"/>
        <pc:sldMkLst>
          <pc:docMk/>
          <pc:sldMk cId="3854632156" sldId="1733"/>
        </pc:sldMkLst>
        <pc:spChg chg="add del mod">
          <ac:chgData name="Bernat Sort Rufat" userId="1879af19-4a76-4529-89d7-c5bc8d59539b" providerId="ADAL" clId="{03BCC45A-3F21-6C4A-9D3D-500B59DC3FCE}" dt="2023-09-23T10:30:37.047" v="74" actId="478"/>
          <ac:spMkLst>
            <pc:docMk/>
            <pc:sldMk cId="3854632156" sldId="1733"/>
            <ac:spMk id="3" creationId="{5CE7B4FC-E41A-BFB5-4950-699581B71008}"/>
          </ac:spMkLst>
        </pc:spChg>
        <pc:spChg chg="mod">
          <ac:chgData name="Bernat Sort Rufat" userId="1879af19-4a76-4529-89d7-c5bc8d59539b" providerId="ADAL" clId="{03BCC45A-3F21-6C4A-9D3D-500B59DC3FCE}" dt="2023-09-23T10:29:16.701" v="53" actId="20577"/>
          <ac:spMkLst>
            <pc:docMk/>
            <pc:sldMk cId="3854632156" sldId="1733"/>
            <ac:spMk id="6" creationId="{39890710-BABF-8D8B-5CC4-AC256B98E930}"/>
          </ac:spMkLst>
        </pc:spChg>
        <pc:spChg chg="add del mod">
          <ac:chgData name="Bernat Sort Rufat" userId="1879af19-4a76-4529-89d7-c5bc8d59539b" providerId="ADAL" clId="{03BCC45A-3F21-6C4A-9D3D-500B59DC3FCE}" dt="2023-09-23T10:30:33.717" v="68" actId="478"/>
          <ac:spMkLst>
            <pc:docMk/>
            <pc:sldMk cId="3854632156" sldId="1733"/>
            <ac:spMk id="7" creationId="{C58ECBEA-AB28-8DA6-349B-931868611F82}"/>
          </ac:spMkLst>
        </pc:spChg>
        <pc:spChg chg="mod">
          <ac:chgData name="Bernat Sort Rufat" userId="1879af19-4a76-4529-89d7-c5bc8d59539b" providerId="ADAL" clId="{03BCC45A-3F21-6C4A-9D3D-500B59DC3FCE}" dt="2023-09-23T10:57:27.962" v="454" actId="14100"/>
          <ac:spMkLst>
            <pc:docMk/>
            <pc:sldMk cId="3854632156" sldId="1733"/>
            <ac:spMk id="8" creationId="{2D1221A8-0F71-1BA3-288A-566579D2E93E}"/>
          </ac:spMkLst>
        </pc:spChg>
        <pc:spChg chg="del">
          <ac:chgData name="Bernat Sort Rufat" userId="1879af19-4a76-4529-89d7-c5bc8d59539b" providerId="ADAL" clId="{03BCC45A-3F21-6C4A-9D3D-500B59DC3FCE}" dt="2023-09-23T10:29:18.580" v="54" actId="478"/>
          <ac:spMkLst>
            <pc:docMk/>
            <pc:sldMk cId="3854632156" sldId="1733"/>
            <ac:spMk id="9" creationId="{CA12F0FA-A19D-0991-3EBF-595FD677831D}"/>
          </ac:spMkLst>
        </pc:spChg>
        <pc:spChg chg="del">
          <ac:chgData name="Bernat Sort Rufat" userId="1879af19-4a76-4529-89d7-c5bc8d59539b" providerId="ADAL" clId="{03BCC45A-3F21-6C4A-9D3D-500B59DC3FCE}" dt="2023-09-23T10:29:22.616" v="60" actId="478"/>
          <ac:spMkLst>
            <pc:docMk/>
            <pc:sldMk cId="3854632156" sldId="1733"/>
            <ac:spMk id="10" creationId="{096E852B-DEF9-73B6-0E62-F480B4CAD38D}"/>
          </ac:spMkLst>
        </pc:spChg>
        <pc:spChg chg="del">
          <ac:chgData name="Bernat Sort Rufat" userId="1879af19-4a76-4529-89d7-c5bc8d59539b" providerId="ADAL" clId="{03BCC45A-3F21-6C4A-9D3D-500B59DC3FCE}" dt="2023-09-23T10:29:21.130" v="58" actId="478"/>
          <ac:spMkLst>
            <pc:docMk/>
            <pc:sldMk cId="3854632156" sldId="1733"/>
            <ac:spMk id="11" creationId="{D2917286-B037-3FE6-38F0-882490A0E173}"/>
          </ac:spMkLst>
        </pc:spChg>
        <pc:spChg chg="del">
          <ac:chgData name="Bernat Sort Rufat" userId="1879af19-4a76-4529-89d7-c5bc8d59539b" providerId="ADAL" clId="{03BCC45A-3F21-6C4A-9D3D-500B59DC3FCE}" dt="2023-09-23T10:29:20.676" v="57" actId="478"/>
          <ac:spMkLst>
            <pc:docMk/>
            <pc:sldMk cId="3854632156" sldId="1733"/>
            <ac:spMk id="12" creationId="{84BE1E1C-8C0C-68A9-F891-3B6EFFC8EEF4}"/>
          </ac:spMkLst>
        </pc:spChg>
        <pc:spChg chg="del">
          <ac:chgData name="Bernat Sort Rufat" userId="1879af19-4a76-4529-89d7-c5bc8d59539b" providerId="ADAL" clId="{03BCC45A-3F21-6C4A-9D3D-500B59DC3FCE}" dt="2023-09-23T10:29:19.802" v="55" actId="478"/>
          <ac:spMkLst>
            <pc:docMk/>
            <pc:sldMk cId="3854632156" sldId="1733"/>
            <ac:spMk id="13" creationId="{901A62B5-01DB-8BCD-B046-ABD6C877262A}"/>
          </ac:spMkLst>
        </pc:spChg>
        <pc:spChg chg="add del mod">
          <ac:chgData name="Bernat Sort Rufat" userId="1879af19-4a76-4529-89d7-c5bc8d59539b" providerId="ADAL" clId="{03BCC45A-3F21-6C4A-9D3D-500B59DC3FCE}" dt="2023-09-23T10:30:35.176" v="71" actId="478"/>
          <ac:spMkLst>
            <pc:docMk/>
            <pc:sldMk cId="3854632156" sldId="1733"/>
            <ac:spMk id="15" creationId="{EFD20E41-1439-3949-1FE0-097B2A1541D4}"/>
          </ac:spMkLst>
        </pc:spChg>
        <pc:spChg chg="add del mod">
          <ac:chgData name="Bernat Sort Rufat" userId="1879af19-4a76-4529-89d7-c5bc8d59539b" providerId="ADAL" clId="{03BCC45A-3F21-6C4A-9D3D-500B59DC3FCE}" dt="2023-09-23T10:30:36.064" v="72" actId="478"/>
          <ac:spMkLst>
            <pc:docMk/>
            <pc:sldMk cId="3854632156" sldId="1733"/>
            <ac:spMk id="16" creationId="{3D27AAA9-B56D-3447-BADC-CFDF0EA1E358}"/>
          </ac:spMkLst>
        </pc:spChg>
        <pc:spChg chg="add del mod">
          <ac:chgData name="Bernat Sort Rufat" userId="1879af19-4a76-4529-89d7-c5bc8d59539b" providerId="ADAL" clId="{03BCC45A-3F21-6C4A-9D3D-500B59DC3FCE}" dt="2023-09-23T10:30:37.620" v="75" actId="478"/>
          <ac:spMkLst>
            <pc:docMk/>
            <pc:sldMk cId="3854632156" sldId="1733"/>
            <ac:spMk id="17" creationId="{E0F1887A-B883-1442-61FE-75D2A9B80E8C}"/>
          </ac:spMkLst>
        </pc:spChg>
        <pc:spChg chg="add del mod">
          <ac:chgData name="Bernat Sort Rufat" userId="1879af19-4a76-4529-89d7-c5bc8d59539b" providerId="ADAL" clId="{03BCC45A-3F21-6C4A-9D3D-500B59DC3FCE}" dt="2023-09-23T10:30:38.729" v="77" actId="478"/>
          <ac:spMkLst>
            <pc:docMk/>
            <pc:sldMk cId="3854632156" sldId="1733"/>
            <ac:spMk id="18" creationId="{8BA05DFC-66D1-5A5A-C836-D1ADCBD36D99}"/>
          </ac:spMkLst>
        </pc:spChg>
        <pc:spChg chg="add del mod">
          <ac:chgData name="Bernat Sort Rufat" userId="1879af19-4a76-4529-89d7-c5bc8d59539b" providerId="ADAL" clId="{03BCC45A-3F21-6C4A-9D3D-500B59DC3FCE}" dt="2023-09-23T10:30:23.481" v="66"/>
          <ac:spMkLst>
            <pc:docMk/>
            <pc:sldMk cId="3854632156" sldId="1733"/>
            <ac:spMk id="27" creationId="{612C86A4-972B-7B91-770C-B8F8AA68B8B6}"/>
          </ac:spMkLst>
        </pc:spChg>
        <pc:spChg chg="add del mod">
          <ac:chgData name="Bernat Sort Rufat" userId="1879af19-4a76-4529-89d7-c5bc8d59539b" providerId="ADAL" clId="{03BCC45A-3F21-6C4A-9D3D-500B59DC3FCE}" dt="2023-09-23T10:34:05.615" v="144" actId="478"/>
          <ac:spMkLst>
            <pc:docMk/>
            <pc:sldMk cId="3854632156" sldId="1733"/>
            <ac:spMk id="29" creationId="{BE7723C6-2BFC-81DA-6079-614919574206}"/>
          </ac:spMkLst>
        </pc:spChg>
        <pc:spChg chg="add del mod">
          <ac:chgData name="Bernat Sort Rufat" userId="1879af19-4a76-4529-89d7-c5bc8d59539b" providerId="ADAL" clId="{03BCC45A-3F21-6C4A-9D3D-500B59DC3FCE}" dt="2023-09-23T10:34:05.615" v="144" actId="478"/>
          <ac:spMkLst>
            <pc:docMk/>
            <pc:sldMk cId="3854632156" sldId="1733"/>
            <ac:spMk id="30" creationId="{BBF040CE-BB7E-C55F-2225-E83012BBC289}"/>
          </ac:spMkLst>
        </pc:spChg>
        <pc:spChg chg="add mod">
          <ac:chgData name="Bernat Sort Rufat" userId="1879af19-4a76-4529-89d7-c5bc8d59539b" providerId="ADAL" clId="{03BCC45A-3F21-6C4A-9D3D-500B59DC3FCE}" dt="2023-09-23T11:17:21.836" v="752" actId="1076"/>
          <ac:spMkLst>
            <pc:docMk/>
            <pc:sldMk cId="3854632156" sldId="1733"/>
            <ac:spMk id="39" creationId="{4F9C6B3A-B7FC-BD69-76DA-20D00CD4AC7B}"/>
          </ac:spMkLst>
        </pc:spChg>
        <pc:spChg chg="add">
          <ac:chgData name="Bernat Sort Rufat" userId="1879af19-4a76-4529-89d7-c5bc8d59539b" providerId="ADAL" clId="{03BCC45A-3F21-6C4A-9D3D-500B59DC3FCE}" dt="2023-09-23T11:27:53.526" v="776" actId="22"/>
          <ac:spMkLst>
            <pc:docMk/>
            <pc:sldMk cId="3854632156" sldId="1733"/>
            <ac:spMk id="41" creationId="{1DB99C6F-7C98-EA4F-534D-0966A11F13B4}"/>
          </ac:spMkLst>
        </pc:spChg>
        <pc:spChg chg="add mod">
          <ac:chgData name="Bernat Sort Rufat" userId="1879af19-4a76-4529-89d7-c5bc8d59539b" providerId="ADAL" clId="{03BCC45A-3F21-6C4A-9D3D-500B59DC3FCE}" dt="2023-09-23T15:41:17.913" v="779" actId="20577"/>
          <ac:spMkLst>
            <pc:docMk/>
            <pc:sldMk cId="3854632156" sldId="1733"/>
            <ac:spMk id="43" creationId="{EB322248-1C31-5D25-0CEF-9F2A18DE9907}"/>
          </ac:spMkLst>
        </pc:spChg>
        <pc:picChg chg="del">
          <ac:chgData name="Bernat Sort Rufat" userId="1879af19-4a76-4529-89d7-c5bc8d59539b" providerId="ADAL" clId="{03BCC45A-3F21-6C4A-9D3D-500B59DC3FCE}" dt="2023-09-23T10:29:21.597" v="59" actId="478"/>
          <ac:picMkLst>
            <pc:docMk/>
            <pc:sldMk cId="3854632156" sldId="1733"/>
            <ac:picMk id="14" creationId="{CCC42A33-2D01-BD6A-05F7-FE7F275FF64F}"/>
          </ac:picMkLst>
        </pc:picChg>
        <pc:picChg chg="add del mod">
          <ac:chgData name="Bernat Sort Rufat" userId="1879af19-4a76-4529-89d7-c5bc8d59539b" providerId="ADAL" clId="{03BCC45A-3F21-6C4A-9D3D-500B59DC3FCE}" dt="2023-09-23T10:30:34.761" v="70" actId="478"/>
          <ac:picMkLst>
            <pc:docMk/>
            <pc:sldMk cId="3854632156" sldId="1733"/>
            <ac:picMk id="19" creationId="{7F7674DD-69A3-25BF-1BC5-8A65A93F2EDC}"/>
          </ac:picMkLst>
        </pc:picChg>
        <pc:picChg chg="add del mod">
          <ac:chgData name="Bernat Sort Rufat" userId="1879af19-4a76-4529-89d7-c5bc8d59539b" providerId="ADAL" clId="{03BCC45A-3F21-6C4A-9D3D-500B59DC3FCE}" dt="2023-09-23T10:30:38.189" v="76" actId="478"/>
          <ac:picMkLst>
            <pc:docMk/>
            <pc:sldMk cId="3854632156" sldId="1733"/>
            <ac:picMk id="20" creationId="{E3042590-9F94-34E2-C743-77371A3D33D3}"/>
          </ac:picMkLst>
        </pc:picChg>
        <pc:picChg chg="add del mod">
          <ac:chgData name="Bernat Sort Rufat" userId="1879af19-4a76-4529-89d7-c5bc8d59539b" providerId="ADAL" clId="{03BCC45A-3F21-6C4A-9D3D-500B59DC3FCE}" dt="2023-09-23T10:30:39.242" v="78" actId="478"/>
          <ac:picMkLst>
            <pc:docMk/>
            <pc:sldMk cId="3854632156" sldId="1733"/>
            <ac:picMk id="21" creationId="{69BE919C-D82B-2D60-4DCE-556398DC3825}"/>
          </ac:picMkLst>
        </pc:picChg>
        <pc:picChg chg="add del mod">
          <ac:chgData name="Bernat Sort Rufat" userId="1879af19-4a76-4529-89d7-c5bc8d59539b" providerId="ADAL" clId="{03BCC45A-3F21-6C4A-9D3D-500B59DC3FCE}" dt="2023-09-23T10:30:40.156" v="79" actId="478"/>
          <ac:picMkLst>
            <pc:docMk/>
            <pc:sldMk cId="3854632156" sldId="1733"/>
            <ac:picMk id="22" creationId="{FBD74778-F423-EC5E-B03D-1789D081BE06}"/>
          </ac:picMkLst>
        </pc:picChg>
        <pc:picChg chg="add del mod">
          <ac:chgData name="Bernat Sort Rufat" userId="1879af19-4a76-4529-89d7-c5bc8d59539b" providerId="ADAL" clId="{03BCC45A-3F21-6C4A-9D3D-500B59DC3FCE}" dt="2023-09-23T10:30:36.492" v="73" actId="478"/>
          <ac:picMkLst>
            <pc:docMk/>
            <pc:sldMk cId="3854632156" sldId="1733"/>
            <ac:picMk id="23" creationId="{A311CE8F-2948-BE84-B33E-A906BF2C1D9D}"/>
          </ac:picMkLst>
        </pc:picChg>
        <pc:picChg chg="add del mod">
          <ac:chgData name="Bernat Sort Rufat" userId="1879af19-4a76-4529-89d7-c5bc8d59539b" providerId="ADAL" clId="{03BCC45A-3F21-6C4A-9D3D-500B59DC3FCE}" dt="2023-09-23T10:30:34.272" v="69" actId="478"/>
          <ac:picMkLst>
            <pc:docMk/>
            <pc:sldMk cId="3854632156" sldId="1733"/>
            <ac:picMk id="24" creationId="{869B3FAB-13A3-A00B-B300-55F2F3742ABE}"/>
          </ac:picMkLst>
        </pc:picChg>
        <pc:picChg chg="add del mod">
          <ac:chgData name="Bernat Sort Rufat" userId="1879af19-4a76-4529-89d7-c5bc8d59539b" providerId="ADAL" clId="{03BCC45A-3F21-6C4A-9D3D-500B59DC3FCE}" dt="2023-09-23T10:30:41.255" v="81" actId="478"/>
          <ac:picMkLst>
            <pc:docMk/>
            <pc:sldMk cId="3854632156" sldId="1733"/>
            <ac:picMk id="25" creationId="{774AB431-6685-03EF-9196-B438A8CFE332}"/>
          </ac:picMkLst>
        </pc:picChg>
        <pc:picChg chg="add del mod">
          <ac:chgData name="Bernat Sort Rufat" userId="1879af19-4a76-4529-89d7-c5bc8d59539b" providerId="ADAL" clId="{03BCC45A-3F21-6C4A-9D3D-500B59DC3FCE}" dt="2023-09-23T10:30:40.929" v="80" actId="478"/>
          <ac:picMkLst>
            <pc:docMk/>
            <pc:sldMk cId="3854632156" sldId="1733"/>
            <ac:picMk id="26" creationId="{58A976C4-79FD-7C98-EAA4-C83E5470F334}"/>
          </ac:picMkLst>
        </pc:picChg>
        <pc:picChg chg="add del mod">
          <ac:chgData name="Bernat Sort Rufat" userId="1879af19-4a76-4529-89d7-c5bc8d59539b" providerId="ADAL" clId="{03BCC45A-3F21-6C4A-9D3D-500B59DC3FCE}" dt="2023-09-23T10:56:20.430" v="432" actId="478"/>
          <ac:picMkLst>
            <pc:docMk/>
            <pc:sldMk cId="3854632156" sldId="1733"/>
            <ac:picMk id="28" creationId="{7A190C99-08EF-5E06-E124-672DA320D0BF}"/>
          </ac:picMkLst>
        </pc:picChg>
        <pc:picChg chg="add del mod">
          <ac:chgData name="Bernat Sort Rufat" userId="1879af19-4a76-4529-89d7-c5bc8d59539b" providerId="ADAL" clId="{03BCC45A-3F21-6C4A-9D3D-500B59DC3FCE}" dt="2023-09-23T10:33:48.890" v="132" actId="478"/>
          <ac:picMkLst>
            <pc:docMk/>
            <pc:sldMk cId="3854632156" sldId="1733"/>
            <ac:picMk id="31" creationId="{664A88FA-3297-9A84-8FD6-FBD8A10ECF4A}"/>
          </ac:picMkLst>
        </pc:picChg>
        <pc:picChg chg="add del mod">
          <ac:chgData name="Bernat Sort Rufat" userId="1879af19-4a76-4529-89d7-c5bc8d59539b" providerId="ADAL" clId="{03BCC45A-3F21-6C4A-9D3D-500B59DC3FCE}" dt="2023-09-23T10:33:50.675" v="133" actId="478"/>
          <ac:picMkLst>
            <pc:docMk/>
            <pc:sldMk cId="3854632156" sldId="1733"/>
            <ac:picMk id="32" creationId="{852D1500-DF4C-654A-380F-DA23ED2F9A82}"/>
          </ac:picMkLst>
        </pc:picChg>
        <pc:picChg chg="add del mod">
          <ac:chgData name="Bernat Sort Rufat" userId="1879af19-4a76-4529-89d7-c5bc8d59539b" providerId="ADAL" clId="{03BCC45A-3F21-6C4A-9D3D-500B59DC3FCE}" dt="2023-09-23T10:33:59.573" v="142" actId="478"/>
          <ac:picMkLst>
            <pc:docMk/>
            <pc:sldMk cId="3854632156" sldId="1733"/>
            <ac:picMk id="33" creationId="{3AAFDB61-9392-FB77-D6B0-1CF7CE3A5B5E}"/>
          </ac:picMkLst>
        </pc:picChg>
        <pc:picChg chg="add del mod">
          <ac:chgData name="Bernat Sort Rufat" userId="1879af19-4a76-4529-89d7-c5bc8d59539b" providerId="ADAL" clId="{03BCC45A-3F21-6C4A-9D3D-500B59DC3FCE}" dt="2023-09-23T10:33:54.572" v="136" actId="478"/>
          <ac:picMkLst>
            <pc:docMk/>
            <pc:sldMk cId="3854632156" sldId="1733"/>
            <ac:picMk id="34" creationId="{D8E8B006-0433-822C-8140-C7DA48885B8C}"/>
          </ac:picMkLst>
        </pc:picChg>
        <pc:picChg chg="add del mod">
          <ac:chgData name="Bernat Sort Rufat" userId="1879af19-4a76-4529-89d7-c5bc8d59539b" providerId="ADAL" clId="{03BCC45A-3F21-6C4A-9D3D-500B59DC3FCE}" dt="2023-09-23T10:33:55.358" v="137" actId="478"/>
          <ac:picMkLst>
            <pc:docMk/>
            <pc:sldMk cId="3854632156" sldId="1733"/>
            <ac:picMk id="35" creationId="{E38669C3-2491-3998-C671-504D5D7E28D4}"/>
          </ac:picMkLst>
        </pc:picChg>
        <pc:picChg chg="add del mod">
          <ac:chgData name="Bernat Sort Rufat" userId="1879af19-4a76-4529-89d7-c5bc8d59539b" providerId="ADAL" clId="{03BCC45A-3F21-6C4A-9D3D-500B59DC3FCE}" dt="2023-09-23T10:56:20.753" v="433" actId="478"/>
          <ac:picMkLst>
            <pc:docMk/>
            <pc:sldMk cId="3854632156" sldId="1733"/>
            <ac:picMk id="36" creationId="{F561E21C-B428-7FA6-2F38-2D0BF8401A00}"/>
          </ac:picMkLst>
        </pc:picChg>
        <pc:picChg chg="add mod">
          <ac:chgData name="Bernat Sort Rufat" userId="1879af19-4a76-4529-89d7-c5bc8d59539b" providerId="ADAL" clId="{03BCC45A-3F21-6C4A-9D3D-500B59DC3FCE}" dt="2023-09-23T11:08:24.131" v="486" actId="1076"/>
          <ac:picMkLst>
            <pc:docMk/>
            <pc:sldMk cId="3854632156" sldId="1733"/>
            <ac:picMk id="37" creationId="{01591B7F-CAE5-132B-2C92-8AF8AA29536A}"/>
          </ac:picMkLst>
        </pc:picChg>
        <pc:picChg chg="add mod">
          <ac:chgData name="Bernat Sort Rufat" userId="1879af19-4a76-4529-89d7-c5bc8d59539b" providerId="ADAL" clId="{03BCC45A-3F21-6C4A-9D3D-500B59DC3FCE}" dt="2023-09-23T11:08:24.131" v="486" actId="1076"/>
          <ac:picMkLst>
            <pc:docMk/>
            <pc:sldMk cId="3854632156" sldId="1733"/>
            <ac:picMk id="38" creationId="{C88EB361-4D6E-4B9F-1070-1168CB60B1F3}"/>
          </ac:picMkLst>
        </pc:picChg>
        <pc:picChg chg="add del mod">
          <ac:chgData name="Bernat Sort Rufat" userId="1879af19-4a76-4529-89d7-c5bc8d59539b" providerId="ADAL" clId="{03BCC45A-3F21-6C4A-9D3D-500B59DC3FCE}" dt="2023-09-23T10:56:21.091" v="434" actId="478"/>
          <ac:picMkLst>
            <pc:docMk/>
            <pc:sldMk cId="3854632156" sldId="1733"/>
            <ac:picMk id="1026" creationId="{4B76B82A-27A9-300F-17E1-8F3A1096BF4D}"/>
          </ac:picMkLst>
        </pc:picChg>
        <pc:picChg chg="add del mod">
          <ac:chgData name="Bernat Sort Rufat" userId="1879af19-4a76-4529-89d7-c5bc8d59539b" providerId="ADAL" clId="{03BCC45A-3F21-6C4A-9D3D-500B59DC3FCE}" dt="2023-09-23T10:32:47.643" v="122" actId="478"/>
          <ac:picMkLst>
            <pc:docMk/>
            <pc:sldMk cId="3854632156" sldId="1733"/>
            <ac:picMk id="1028" creationId="{CCD5214F-3F1B-8E6B-55D7-82B9BD256443}"/>
          </ac:picMkLst>
        </pc:picChg>
        <pc:picChg chg="add del mod">
          <ac:chgData name="Bernat Sort Rufat" userId="1879af19-4a76-4529-89d7-c5bc8d59539b" providerId="ADAL" clId="{03BCC45A-3F21-6C4A-9D3D-500B59DC3FCE}" dt="2023-09-23T10:56:21.572" v="435" actId="478"/>
          <ac:picMkLst>
            <pc:docMk/>
            <pc:sldMk cId="3854632156" sldId="1733"/>
            <ac:picMk id="1030" creationId="{60343A03-A4D7-C404-54D9-AE8AC9104B84}"/>
          </ac:picMkLst>
        </pc:picChg>
        <pc:picChg chg="add del mod">
          <ac:chgData name="Bernat Sort Rufat" userId="1879af19-4a76-4529-89d7-c5bc8d59539b" providerId="ADAL" clId="{03BCC45A-3F21-6C4A-9D3D-500B59DC3FCE}" dt="2023-09-23T10:56:20.090" v="431" actId="478"/>
          <ac:picMkLst>
            <pc:docMk/>
            <pc:sldMk cId="3854632156" sldId="1733"/>
            <ac:picMk id="1032" creationId="{3F4429F0-E67A-B999-4930-2EBB01ED16F3}"/>
          </ac:picMkLst>
        </pc:picChg>
        <pc:picChg chg="del">
          <ac:chgData name="Bernat Sort Rufat" userId="1879af19-4a76-4529-89d7-c5bc8d59539b" providerId="ADAL" clId="{03BCC45A-3F21-6C4A-9D3D-500B59DC3FCE}" dt="2023-09-23T10:29:19.802" v="55" actId="478"/>
          <ac:picMkLst>
            <pc:docMk/>
            <pc:sldMk cId="3854632156" sldId="1733"/>
            <ac:picMk id="7169" creationId="{48FA9ACC-12FB-1A23-A90D-F8021C98AEAB}"/>
          </ac:picMkLst>
        </pc:picChg>
        <pc:picChg chg="del">
          <ac:chgData name="Bernat Sort Rufat" userId="1879af19-4a76-4529-89d7-c5bc8d59539b" providerId="ADAL" clId="{03BCC45A-3F21-6C4A-9D3D-500B59DC3FCE}" dt="2023-09-23T10:29:19.802" v="55" actId="478"/>
          <ac:picMkLst>
            <pc:docMk/>
            <pc:sldMk cId="3854632156" sldId="1733"/>
            <ac:picMk id="7173" creationId="{85A76B95-E410-6806-2A52-F3430566E750}"/>
          </ac:picMkLst>
        </pc:picChg>
        <pc:picChg chg="del">
          <ac:chgData name="Bernat Sort Rufat" userId="1879af19-4a76-4529-89d7-c5bc8d59539b" providerId="ADAL" clId="{03BCC45A-3F21-6C4A-9D3D-500B59DC3FCE}" dt="2023-09-23T10:29:23.112" v="61" actId="478"/>
          <ac:picMkLst>
            <pc:docMk/>
            <pc:sldMk cId="3854632156" sldId="1733"/>
            <ac:picMk id="7177" creationId="{F3ABA6CB-6A27-FC78-3758-E4B0B861B9C5}"/>
          </ac:picMkLst>
        </pc:picChg>
        <pc:picChg chg="del">
          <ac:chgData name="Bernat Sort Rufat" userId="1879af19-4a76-4529-89d7-c5bc8d59539b" providerId="ADAL" clId="{03BCC45A-3F21-6C4A-9D3D-500B59DC3FCE}" dt="2023-09-23T10:29:20.377" v="56" actId="478"/>
          <ac:picMkLst>
            <pc:docMk/>
            <pc:sldMk cId="3854632156" sldId="1733"/>
            <ac:picMk id="7179" creationId="{D48875A9-B526-F52C-BE83-03BEE228D129}"/>
          </ac:picMkLst>
        </pc:picChg>
      </pc:sldChg>
      <pc:sldChg chg="modSp add del mod">
        <pc:chgData name="Bernat Sort Rufat" userId="1879af19-4a76-4529-89d7-c5bc8d59539b" providerId="ADAL" clId="{03BCC45A-3F21-6C4A-9D3D-500B59DC3FCE}" dt="2023-09-23T10:55:58.791" v="429" actId="2696"/>
        <pc:sldMkLst>
          <pc:docMk/>
          <pc:sldMk cId="2355640091" sldId="1734"/>
        </pc:sldMkLst>
        <pc:picChg chg="mod">
          <ac:chgData name="Bernat Sort Rufat" userId="1879af19-4a76-4529-89d7-c5bc8d59539b" providerId="ADAL" clId="{03BCC45A-3F21-6C4A-9D3D-500B59DC3FCE}" dt="2023-09-23T10:31:04.446" v="85" actId="1076"/>
          <ac:picMkLst>
            <pc:docMk/>
            <pc:sldMk cId="2355640091" sldId="1734"/>
            <ac:picMk id="20" creationId="{E3042590-9F94-34E2-C743-77371A3D33D3}"/>
          </ac:picMkLst>
        </pc:picChg>
      </pc:sldChg>
      <pc:sldChg chg="addSp delSp modSp add ord modNotesTx">
        <pc:chgData name="Bernat Sort Rufat" userId="1879af19-4a76-4529-89d7-c5bc8d59539b" providerId="ADAL" clId="{03BCC45A-3F21-6C4A-9D3D-500B59DC3FCE}" dt="2023-09-23T15:48:17.595" v="802" actId="20578"/>
        <pc:sldMkLst>
          <pc:docMk/>
          <pc:sldMk cId="210614623" sldId="1735"/>
        </pc:sldMkLst>
        <pc:grpChg chg="add del mod">
          <ac:chgData name="Bernat Sort Rufat" userId="1879af19-4a76-4529-89d7-c5bc8d59539b" providerId="ADAL" clId="{03BCC45A-3F21-6C4A-9D3D-500B59DC3FCE}" dt="2023-09-23T10:55:35.913" v="427" actId="165"/>
          <ac:grpSpMkLst>
            <pc:docMk/>
            <pc:sldMk cId="210614623" sldId="1735"/>
            <ac:grpSpMk id="3" creationId="{93F610A0-52D5-C2A6-2E78-8B8EFE634DA7}"/>
          </ac:grpSpMkLst>
        </pc:grpChg>
        <pc:picChg chg="mod topLvl">
          <ac:chgData name="Bernat Sort Rufat" userId="1879af19-4a76-4529-89d7-c5bc8d59539b" providerId="ADAL" clId="{03BCC45A-3F21-6C4A-9D3D-500B59DC3FCE}" dt="2023-09-23T10:55:35.913" v="427" actId="165"/>
          <ac:picMkLst>
            <pc:docMk/>
            <pc:sldMk cId="210614623" sldId="1735"/>
            <ac:picMk id="28" creationId="{7A190C99-08EF-5E06-E124-672DA320D0BF}"/>
          </ac:picMkLst>
        </pc:picChg>
        <pc:picChg chg="mod topLvl">
          <ac:chgData name="Bernat Sort Rufat" userId="1879af19-4a76-4529-89d7-c5bc8d59539b" providerId="ADAL" clId="{03BCC45A-3F21-6C4A-9D3D-500B59DC3FCE}" dt="2023-09-23T10:55:35.913" v="427" actId="165"/>
          <ac:picMkLst>
            <pc:docMk/>
            <pc:sldMk cId="210614623" sldId="1735"/>
            <ac:picMk id="36" creationId="{F561E21C-B428-7FA6-2F38-2D0BF8401A00}"/>
          </ac:picMkLst>
        </pc:picChg>
        <pc:picChg chg="mod topLvl">
          <ac:chgData name="Bernat Sort Rufat" userId="1879af19-4a76-4529-89d7-c5bc8d59539b" providerId="ADAL" clId="{03BCC45A-3F21-6C4A-9D3D-500B59DC3FCE}" dt="2023-09-23T10:55:35.913" v="427" actId="165"/>
          <ac:picMkLst>
            <pc:docMk/>
            <pc:sldMk cId="210614623" sldId="1735"/>
            <ac:picMk id="1026" creationId="{4B76B82A-27A9-300F-17E1-8F3A1096BF4D}"/>
          </ac:picMkLst>
        </pc:picChg>
        <pc:picChg chg="mod topLvl">
          <ac:chgData name="Bernat Sort Rufat" userId="1879af19-4a76-4529-89d7-c5bc8d59539b" providerId="ADAL" clId="{03BCC45A-3F21-6C4A-9D3D-500B59DC3FCE}" dt="2023-09-23T10:55:35.913" v="427" actId="165"/>
          <ac:picMkLst>
            <pc:docMk/>
            <pc:sldMk cId="210614623" sldId="1735"/>
            <ac:picMk id="1030" creationId="{60343A03-A4D7-C404-54D9-AE8AC9104B84}"/>
          </ac:picMkLst>
        </pc:picChg>
        <pc:picChg chg="mod topLvl">
          <ac:chgData name="Bernat Sort Rufat" userId="1879af19-4a76-4529-89d7-c5bc8d59539b" providerId="ADAL" clId="{03BCC45A-3F21-6C4A-9D3D-500B59DC3FCE}" dt="2023-09-23T10:55:35.913" v="427" actId="165"/>
          <ac:picMkLst>
            <pc:docMk/>
            <pc:sldMk cId="210614623" sldId="1735"/>
            <ac:picMk id="1032" creationId="{3F4429F0-E67A-B999-4930-2EBB01ED16F3}"/>
          </ac:picMkLst>
        </pc:picChg>
      </pc:sldChg>
      <pc:sldChg chg="addSp delSp modSp add mod ord modNotesTx">
        <pc:chgData name="Bernat Sort Rufat" userId="1879af19-4a76-4529-89d7-c5bc8d59539b" providerId="ADAL" clId="{03BCC45A-3F21-6C4A-9D3D-500B59DC3FCE}" dt="2023-09-24T23:36:02.531" v="3390" actId="12789"/>
        <pc:sldMkLst>
          <pc:docMk/>
          <pc:sldMk cId="1590112944" sldId="1736"/>
        </pc:sldMkLst>
        <pc:spChg chg="mod">
          <ac:chgData name="Bernat Sort Rufat" userId="1879af19-4a76-4529-89d7-c5bc8d59539b" providerId="ADAL" clId="{03BCC45A-3F21-6C4A-9D3D-500B59DC3FCE}" dt="2023-09-24T22:34:11.537" v="3293" actId="14100"/>
          <ac:spMkLst>
            <pc:docMk/>
            <pc:sldMk cId="1590112944" sldId="1736"/>
            <ac:spMk id="8" creationId="{2D1221A8-0F71-1BA3-288A-566579D2E93E}"/>
          </ac:spMkLst>
        </pc:spChg>
        <pc:picChg chg="add mod">
          <ac:chgData name="Bernat Sort Rufat" userId="1879af19-4a76-4529-89d7-c5bc8d59539b" providerId="ADAL" clId="{03BCC45A-3F21-6C4A-9D3D-500B59DC3FCE}" dt="2023-09-24T23:36:02.531" v="3390" actId="12789"/>
          <ac:picMkLst>
            <pc:docMk/>
            <pc:sldMk cId="1590112944" sldId="1736"/>
            <ac:picMk id="3" creationId="{AB9AE5BE-FC8B-4B15-52DA-60FF90D9799F}"/>
          </ac:picMkLst>
        </pc:picChg>
        <pc:picChg chg="add del mod">
          <ac:chgData name="Bernat Sort Rufat" userId="1879af19-4a76-4529-89d7-c5bc8d59539b" providerId="ADAL" clId="{03BCC45A-3F21-6C4A-9D3D-500B59DC3FCE}" dt="2023-09-24T23:34:50.302" v="3375"/>
          <ac:picMkLst>
            <pc:docMk/>
            <pc:sldMk cId="1590112944" sldId="1736"/>
            <ac:picMk id="7" creationId="{B64ADDF2-82C4-7079-729A-7CF15292B06B}"/>
          </ac:picMkLst>
        </pc:picChg>
      </pc:sldChg>
      <pc:sldChg chg="addSp delSp modSp add mod ord delAnim modNotesTx">
        <pc:chgData name="Bernat Sort Rufat" userId="1879af19-4a76-4529-89d7-c5bc8d59539b" providerId="ADAL" clId="{03BCC45A-3F21-6C4A-9D3D-500B59DC3FCE}" dt="2023-09-24T21:45:48.404" v="3167"/>
        <pc:sldMkLst>
          <pc:docMk/>
          <pc:sldMk cId="3195575859" sldId="1737"/>
        </pc:sldMkLst>
        <pc:spChg chg="mod">
          <ac:chgData name="Bernat Sort Rufat" userId="1879af19-4a76-4529-89d7-c5bc8d59539b" providerId="ADAL" clId="{03BCC45A-3F21-6C4A-9D3D-500B59DC3FCE}" dt="2023-09-24T18:33:25.293" v="3008" actId="14100"/>
          <ac:spMkLst>
            <pc:docMk/>
            <pc:sldMk cId="3195575859" sldId="1737"/>
            <ac:spMk id="8" creationId="{2D1221A8-0F71-1BA3-288A-566579D2E93E}"/>
          </ac:spMkLst>
        </pc:spChg>
        <pc:spChg chg="add mod">
          <ac:chgData name="Bernat Sort Rufat" userId="1879af19-4a76-4529-89d7-c5bc8d59539b" providerId="ADAL" clId="{03BCC45A-3F21-6C4A-9D3D-500B59DC3FCE}" dt="2023-09-24T18:35:18.474" v="3100" actId="1076"/>
          <ac:spMkLst>
            <pc:docMk/>
            <pc:sldMk cId="3195575859" sldId="1737"/>
            <ac:spMk id="11" creationId="{792379FA-1EAE-EFD8-3A56-1E55757FE420}"/>
          </ac:spMkLst>
        </pc:spChg>
        <pc:spChg chg="add mod">
          <ac:chgData name="Bernat Sort Rufat" userId="1879af19-4a76-4529-89d7-c5bc8d59539b" providerId="ADAL" clId="{03BCC45A-3F21-6C4A-9D3D-500B59DC3FCE}" dt="2023-09-24T18:35:24.988" v="3101" actId="1076"/>
          <ac:spMkLst>
            <pc:docMk/>
            <pc:sldMk cId="3195575859" sldId="1737"/>
            <ac:spMk id="12" creationId="{CE8C32E4-E59A-2F34-391F-D23703E16554}"/>
          </ac:spMkLst>
        </pc:spChg>
        <pc:spChg chg="del">
          <ac:chgData name="Bernat Sort Rufat" userId="1879af19-4a76-4529-89d7-c5bc8d59539b" providerId="ADAL" clId="{03BCC45A-3F21-6C4A-9D3D-500B59DC3FCE}" dt="2023-09-23T11:18:54.750" v="767" actId="478"/>
          <ac:spMkLst>
            <pc:docMk/>
            <pc:sldMk cId="3195575859" sldId="1737"/>
            <ac:spMk id="39" creationId="{4F9C6B3A-B7FC-BD69-76DA-20D00CD4AC7B}"/>
          </ac:spMkLst>
        </pc:spChg>
        <pc:picChg chg="add del mod">
          <ac:chgData name="Bernat Sort Rufat" userId="1879af19-4a76-4529-89d7-c5bc8d59539b" providerId="ADAL" clId="{03BCC45A-3F21-6C4A-9D3D-500B59DC3FCE}" dt="2023-09-23T16:58:48.803" v="1773" actId="478"/>
          <ac:picMkLst>
            <pc:docMk/>
            <pc:sldMk cId="3195575859" sldId="1737"/>
            <ac:picMk id="3" creationId="{783BE54D-878C-19F3-8F4E-81F9A55B9461}"/>
          </ac:picMkLst>
        </pc:picChg>
        <pc:picChg chg="add mod">
          <ac:chgData name="Bernat Sort Rufat" userId="1879af19-4a76-4529-89d7-c5bc8d59539b" providerId="ADAL" clId="{03BCC45A-3F21-6C4A-9D3D-500B59DC3FCE}" dt="2023-09-24T15:01:12.787" v="2079" actId="1076"/>
          <ac:picMkLst>
            <pc:docMk/>
            <pc:sldMk cId="3195575859" sldId="1737"/>
            <ac:picMk id="7" creationId="{FA86DC40-7677-F2DB-4CD6-8541F5D7F45A}"/>
          </ac:picMkLst>
        </pc:picChg>
        <pc:picChg chg="add mod">
          <ac:chgData name="Bernat Sort Rufat" userId="1879af19-4a76-4529-89d7-c5bc8d59539b" providerId="ADAL" clId="{03BCC45A-3F21-6C4A-9D3D-500B59DC3FCE}" dt="2023-09-24T18:35:32.590" v="3102" actId="1036"/>
          <ac:picMkLst>
            <pc:docMk/>
            <pc:sldMk cId="3195575859" sldId="1737"/>
            <ac:picMk id="9" creationId="{8CDA999F-5893-2BE4-E625-3E926D06B33C}"/>
          </ac:picMkLst>
        </pc:picChg>
        <pc:picChg chg="add del mod">
          <ac:chgData name="Bernat Sort Rufat" userId="1879af19-4a76-4529-89d7-c5bc8d59539b" providerId="ADAL" clId="{03BCC45A-3F21-6C4A-9D3D-500B59DC3FCE}" dt="2023-09-24T15:01:18.832" v="2085" actId="478"/>
          <ac:picMkLst>
            <pc:docMk/>
            <pc:sldMk cId="3195575859" sldId="1737"/>
            <ac:picMk id="10" creationId="{8200AA54-9B30-5AE4-25D8-4B5BA58E7CF7}"/>
          </ac:picMkLst>
        </pc:picChg>
        <pc:picChg chg="del">
          <ac:chgData name="Bernat Sort Rufat" userId="1879af19-4a76-4529-89d7-c5bc8d59539b" providerId="ADAL" clId="{03BCC45A-3F21-6C4A-9D3D-500B59DC3FCE}" dt="2023-09-23T11:18:56.838" v="769" actId="478"/>
          <ac:picMkLst>
            <pc:docMk/>
            <pc:sldMk cId="3195575859" sldId="1737"/>
            <ac:picMk id="37" creationId="{01591B7F-CAE5-132B-2C92-8AF8AA29536A}"/>
          </ac:picMkLst>
        </pc:picChg>
        <pc:picChg chg="del">
          <ac:chgData name="Bernat Sort Rufat" userId="1879af19-4a76-4529-89d7-c5bc8d59539b" providerId="ADAL" clId="{03BCC45A-3F21-6C4A-9D3D-500B59DC3FCE}" dt="2023-09-23T11:18:55.842" v="768" actId="478"/>
          <ac:picMkLst>
            <pc:docMk/>
            <pc:sldMk cId="3195575859" sldId="1737"/>
            <ac:picMk id="38" creationId="{C88EB361-4D6E-4B9F-1070-1168CB60B1F3}"/>
          </ac:picMkLst>
        </pc:picChg>
      </pc:sldChg>
      <pc:sldChg chg="addSp delSp modSp add del mod ord delAnim modAnim modNotesTx">
        <pc:chgData name="Bernat Sort Rufat" userId="1879af19-4a76-4529-89d7-c5bc8d59539b" providerId="ADAL" clId="{03BCC45A-3F21-6C4A-9D3D-500B59DC3FCE}" dt="2023-09-23T16:34:49.971" v="1456" actId="2696"/>
        <pc:sldMkLst>
          <pc:docMk/>
          <pc:sldMk cId="4057250197" sldId="1738"/>
        </pc:sldMkLst>
        <pc:spChg chg="add del mod">
          <ac:chgData name="Bernat Sort Rufat" userId="1879af19-4a76-4529-89d7-c5bc8d59539b" providerId="ADAL" clId="{03BCC45A-3F21-6C4A-9D3D-500B59DC3FCE}" dt="2023-09-23T15:48:25.227" v="806" actId="478"/>
          <ac:spMkLst>
            <pc:docMk/>
            <pc:sldMk cId="4057250197" sldId="1738"/>
            <ac:spMk id="3" creationId="{5C17B66F-6DFD-03FD-1ED4-E2D5B5CA80E2}"/>
          </ac:spMkLst>
        </pc:spChg>
        <pc:spChg chg="add del mod">
          <ac:chgData name="Bernat Sort Rufat" userId="1879af19-4a76-4529-89d7-c5bc8d59539b" providerId="ADAL" clId="{03BCC45A-3F21-6C4A-9D3D-500B59DC3FCE}" dt="2023-09-23T15:50:16.921" v="863" actId="478"/>
          <ac:spMkLst>
            <pc:docMk/>
            <pc:sldMk cId="4057250197" sldId="1738"/>
            <ac:spMk id="11" creationId="{D001DF7A-33BE-BEBD-E7A7-2DB577AC2952}"/>
          </ac:spMkLst>
        </pc:spChg>
        <pc:spChg chg="add del mod">
          <ac:chgData name="Bernat Sort Rufat" userId="1879af19-4a76-4529-89d7-c5bc8d59539b" providerId="ADAL" clId="{03BCC45A-3F21-6C4A-9D3D-500B59DC3FCE}" dt="2023-09-23T15:52:01.968" v="972" actId="478"/>
          <ac:spMkLst>
            <pc:docMk/>
            <pc:sldMk cId="4057250197" sldId="1738"/>
            <ac:spMk id="12" creationId="{6B76999F-DC90-7A94-3092-1D32F648AD36}"/>
          </ac:spMkLst>
        </pc:spChg>
        <pc:spChg chg="add del mod">
          <ac:chgData name="Bernat Sort Rufat" userId="1879af19-4a76-4529-89d7-c5bc8d59539b" providerId="ADAL" clId="{03BCC45A-3F21-6C4A-9D3D-500B59DC3FCE}" dt="2023-09-23T15:50:32.230" v="875" actId="478"/>
          <ac:spMkLst>
            <pc:docMk/>
            <pc:sldMk cId="4057250197" sldId="1738"/>
            <ac:spMk id="13" creationId="{0B46B4A9-F649-64AF-BBCF-BE73938035DA}"/>
          </ac:spMkLst>
        </pc:spChg>
        <pc:spChg chg="add del mod">
          <ac:chgData name="Bernat Sort Rufat" userId="1879af19-4a76-4529-89d7-c5bc8d59539b" providerId="ADAL" clId="{03BCC45A-3F21-6C4A-9D3D-500B59DC3FCE}" dt="2023-09-23T15:51:39.203" v="936" actId="478"/>
          <ac:spMkLst>
            <pc:docMk/>
            <pc:sldMk cId="4057250197" sldId="1738"/>
            <ac:spMk id="14" creationId="{4752E4D8-58B4-A303-3712-07A2C528C117}"/>
          </ac:spMkLst>
        </pc:spChg>
        <pc:spChg chg="add del mod">
          <ac:chgData name="Bernat Sort Rufat" userId="1879af19-4a76-4529-89d7-c5bc8d59539b" providerId="ADAL" clId="{03BCC45A-3F21-6C4A-9D3D-500B59DC3FCE}" dt="2023-09-23T15:50:53.523" v="903" actId="478"/>
          <ac:spMkLst>
            <pc:docMk/>
            <pc:sldMk cId="4057250197" sldId="1738"/>
            <ac:spMk id="15" creationId="{1BF54235-16C7-3A79-B007-39AC6EB24443}"/>
          </ac:spMkLst>
        </pc:spChg>
        <pc:spChg chg="add mod">
          <ac:chgData name="Bernat Sort Rufat" userId="1879af19-4a76-4529-89d7-c5bc8d59539b" providerId="ADAL" clId="{03BCC45A-3F21-6C4A-9D3D-500B59DC3FCE}" dt="2023-09-23T15:53:00.089" v="984" actId="1076"/>
          <ac:spMkLst>
            <pc:docMk/>
            <pc:sldMk cId="4057250197" sldId="1738"/>
            <ac:spMk id="16" creationId="{A51CCA92-AD30-DFAF-CE9E-F6F512D4E2A4}"/>
          </ac:spMkLst>
        </pc:spChg>
        <pc:spChg chg="add mod">
          <ac:chgData name="Bernat Sort Rufat" userId="1879af19-4a76-4529-89d7-c5bc8d59539b" providerId="ADAL" clId="{03BCC45A-3F21-6C4A-9D3D-500B59DC3FCE}" dt="2023-09-23T15:53:00.089" v="984" actId="1076"/>
          <ac:spMkLst>
            <pc:docMk/>
            <pc:sldMk cId="4057250197" sldId="1738"/>
            <ac:spMk id="17" creationId="{82A15AF8-854E-A6CF-DB12-D76FACF1E231}"/>
          </ac:spMkLst>
        </pc:spChg>
        <pc:spChg chg="add mod">
          <ac:chgData name="Bernat Sort Rufat" userId="1879af19-4a76-4529-89d7-c5bc8d59539b" providerId="ADAL" clId="{03BCC45A-3F21-6C4A-9D3D-500B59DC3FCE}" dt="2023-09-23T15:53:00.089" v="984" actId="1076"/>
          <ac:spMkLst>
            <pc:docMk/>
            <pc:sldMk cId="4057250197" sldId="1738"/>
            <ac:spMk id="18" creationId="{189B3127-B859-0D44-2418-DD1DAB342B5A}"/>
          </ac:spMkLst>
        </pc:spChg>
        <pc:spChg chg="add mod">
          <ac:chgData name="Bernat Sort Rufat" userId="1879af19-4a76-4529-89d7-c5bc8d59539b" providerId="ADAL" clId="{03BCC45A-3F21-6C4A-9D3D-500B59DC3FCE}" dt="2023-09-23T15:53:00.089" v="984" actId="1076"/>
          <ac:spMkLst>
            <pc:docMk/>
            <pc:sldMk cId="4057250197" sldId="1738"/>
            <ac:spMk id="19" creationId="{59A06867-55BC-9E69-86CC-624B8CCADD51}"/>
          </ac:spMkLst>
        </pc:spChg>
        <pc:spChg chg="add mod">
          <ac:chgData name="Bernat Sort Rufat" userId="1879af19-4a76-4529-89d7-c5bc8d59539b" providerId="ADAL" clId="{03BCC45A-3F21-6C4A-9D3D-500B59DC3FCE}" dt="2023-09-23T15:53:00.089" v="984" actId="1076"/>
          <ac:spMkLst>
            <pc:docMk/>
            <pc:sldMk cId="4057250197" sldId="1738"/>
            <ac:spMk id="20" creationId="{C9D03DE3-6D15-2C3B-2EA9-0549504653CB}"/>
          </ac:spMkLst>
        </pc:spChg>
        <pc:spChg chg="add mod">
          <ac:chgData name="Bernat Sort Rufat" userId="1879af19-4a76-4529-89d7-c5bc8d59539b" providerId="ADAL" clId="{03BCC45A-3F21-6C4A-9D3D-500B59DC3FCE}" dt="2023-09-23T15:49:11.451" v="810" actId="208"/>
          <ac:spMkLst>
            <pc:docMk/>
            <pc:sldMk cId="4057250197" sldId="1738"/>
            <ac:spMk id="21" creationId="{6664CC8F-0DFE-945A-E97C-C2DEEA260936}"/>
          </ac:spMkLst>
        </pc:spChg>
        <pc:spChg chg="add del mod">
          <ac:chgData name="Bernat Sort Rufat" userId="1879af19-4a76-4529-89d7-c5bc8d59539b" providerId="ADAL" clId="{03BCC45A-3F21-6C4A-9D3D-500B59DC3FCE}" dt="2023-09-23T15:49:43.031" v="828" actId="478"/>
          <ac:spMkLst>
            <pc:docMk/>
            <pc:sldMk cId="4057250197" sldId="1738"/>
            <ac:spMk id="22" creationId="{B03108C4-0289-3DC8-C7BA-66F5E5F2CB60}"/>
          </ac:spMkLst>
        </pc:spChg>
        <pc:spChg chg="add mod">
          <ac:chgData name="Bernat Sort Rufat" userId="1879af19-4a76-4529-89d7-c5bc8d59539b" providerId="ADAL" clId="{03BCC45A-3F21-6C4A-9D3D-500B59DC3FCE}" dt="2023-09-23T15:53:00.089" v="984" actId="1076"/>
          <ac:spMkLst>
            <pc:docMk/>
            <pc:sldMk cId="4057250197" sldId="1738"/>
            <ac:spMk id="23" creationId="{668FED36-7FBF-C55A-F9A0-ED4C81A5A048}"/>
          </ac:spMkLst>
        </pc:spChg>
        <pc:spChg chg="add mod">
          <ac:chgData name="Bernat Sort Rufat" userId="1879af19-4a76-4529-89d7-c5bc8d59539b" providerId="ADAL" clId="{03BCC45A-3F21-6C4A-9D3D-500B59DC3FCE}" dt="2023-09-23T15:53:00.089" v="984" actId="1076"/>
          <ac:spMkLst>
            <pc:docMk/>
            <pc:sldMk cId="4057250197" sldId="1738"/>
            <ac:spMk id="24" creationId="{65D4FBBF-9BC7-A8F5-336D-F3C8D90CA584}"/>
          </ac:spMkLst>
        </pc:spChg>
        <pc:spChg chg="add mod">
          <ac:chgData name="Bernat Sort Rufat" userId="1879af19-4a76-4529-89d7-c5bc8d59539b" providerId="ADAL" clId="{03BCC45A-3F21-6C4A-9D3D-500B59DC3FCE}" dt="2023-09-23T15:53:00.089" v="984" actId="1076"/>
          <ac:spMkLst>
            <pc:docMk/>
            <pc:sldMk cId="4057250197" sldId="1738"/>
            <ac:spMk id="25" creationId="{DABEA4E5-105D-B31A-36C3-87DE459341FF}"/>
          </ac:spMkLst>
        </pc:spChg>
        <pc:spChg chg="add mod">
          <ac:chgData name="Bernat Sort Rufat" userId="1879af19-4a76-4529-89d7-c5bc8d59539b" providerId="ADAL" clId="{03BCC45A-3F21-6C4A-9D3D-500B59DC3FCE}" dt="2023-09-23T15:53:00.089" v="984" actId="1076"/>
          <ac:spMkLst>
            <pc:docMk/>
            <pc:sldMk cId="4057250197" sldId="1738"/>
            <ac:spMk id="26" creationId="{ED112E03-E81F-161B-6876-8E83DC672647}"/>
          </ac:spMkLst>
        </pc:spChg>
        <pc:spChg chg="add mod">
          <ac:chgData name="Bernat Sort Rufat" userId="1879af19-4a76-4529-89d7-c5bc8d59539b" providerId="ADAL" clId="{03BCC45A-3F21-6C4A-9D3D-500B59DC3FCE}" dt="2023-09-23T15:53:00.089" v="984" actId="1076"/>
          <ac:spMkLst>
            <pc:docMk/>
            <pc:sldMk cId="4057250197" sldId="1738"/>
            <ac:spMk id="27" creationId="{07A79574-AD8E-1AF0-D6D1-F382FFCD00DF}"/>
          </ac:spMkLst>
        </pc:spChg>
        <pc:spChg chg="add mod">
          <ac:chgData name="Bernat Sort Rufat" userId="1879af19-4a76-4529-89d7-c5bc8d59539b" providerId="ADAL" clId="{03BCC45A-3F21-6C4A-9D3D-500B59DC3FCE}" dt="2023-09-23T15:53:00.089" v="984" actId="1076"/>
          <ac:spMkLst>
            <pc:docMk/>
            <pc:sldMk cId="4057250197" sldId="1738"/>
            <ac:spMk id="29" creationId="{BC88FB45-B825-46A5-4204-C185D2DF1437}"/>
          </ac:spMkLst>
        </pc:spChg>
        <pc:spChg chg="add mod">
          <ac:chgData name="Bernat Sort Rufat" userId="1879af19-4a76-4529-89d7-c5bc8d59539b" providerId="ADAL" clId="{03BCC45A-3F21-6C4A-9D3D-500B59DC3FCE}" dt="2023-09-23T15:53:00.089" v="984" actId="1076"/>
          <ac:spMkLst>
            <pc:docMk/>
            <pc:sldMk cId="4057250197" sldId="1738"/>
            <ac:spMk id="30" creationId="{F8653D7A-18C5-A0EE-54A0-59250B27F789}"/>
          </ac:spMkLst>
        </pc:spChg>
        <pc:picChg chg="add del mod">
          <ac:chgData name="Bernat Sort Rufat" userId="1879af19-4a76-4529-89d7-c5bc8d59539b" providerId="ADAL" clId="{03BCC45A-3F21-6C4A-9D3D-500B59DC3FCE}" dt="2023-09-23T15:48:24.370" v="805" actId="478"/>
          <ac:picMkLst>
            <pc:docMk/>
            <pc:sldMk cId="4057250197" sldId="1738"/>
            <ac:picMk id="7" creationId="{9988EDF7-BA01-AA62-80F2-44523580B806}"/>
          </ac:picMkLst>
        </pc:picChg>
        <pc:picChg chg="add del mod">
          <ac:chgData name="Bernat Sort Rufat" userId="1879af19-4a76-4529-89d7-c5bc8d59539b" providerId="ADAL" clId="{03BCC45A-3F21-6C4A-9D3D-500B59DC3FCE}" dt="2023-09-23T15:48:23.894" v="804" actId="478"/>
          <ac:picMkLst>
            <pc:docMk/>
            <pc:sldMk cId="4057250197" sldId="1738"/>
            <ac:picMk id="9" creationId="{A899CED3-27AE-7904-0D52-2CE781FFCB6D}"/>
          </ac:picMkLst>
        </pc:picChg>
        <pc:picChg chg="add mod">
          <ac:chgData name="Bernat Sort Rufat" userId="1879af19-4a76-4529-89d7-c5bc8d59539b" providerId="ADAL" clId="{03BCC45A-3F21-6C4A-9D3D-500B59DC3FCE}" dt="2023-09-23T15:53:00.089" v="984" actId="1076"/>
          <ac:picMkLst>
            <pc:docMk/>
            <pc:sldMk cId="4057250197" sldId="1738"/>
            <ac:picMk id="10" creationId="{CAEF1CEA-7C34-3E4E-8C4F-E1E0281D65D5}"/>
          </ac:picMkLst>
        </pc:picChg>
        <pc:picChg chg="del">
          <ac:chgData name="Bernat Sort Rufat" userId="1879af19-4a76-4529-89d7-c5bc8d59539b" providerId="ADAL" clId="{03BCC45A-3F21-6C4A-9D3D-500B59DC3FCE}" dt="2023-09-23T15:43:23.761" v="782" actId="478"/>
          <ac:picMkLst>
            <pc:docMk/>
            <pc:sldMk cId="4057250197" sldId="1738"/>
            <ac:picMk id="28" creationId="{7A190C99-08EF-5E06-E124-672DA320D0BF}"/>
          </ac:picMkLst>
        </pc:picChg>
        <pc:picChg chg="del">
          <ac:chgData name="Bernat Sort Rufat" userId="1879af19-4a76-4529-89d7-c5bc8d59539b" providerId="ADAL" clId="{03BCC45A-3F21-6C4A-9D3D-500B59DC3FCE}" dt="2023-09-23T15:43:24.209" v="783" actId="478"/>
          <ac:picMkLst>
            <pc:docMk/>
            <pc:sldMk cId="4057250197" sldId="1738"/>
            <ac:picMk id="36" creationId="{F561E21C-B428-7FA6-2F38-2D0BF8401A00}"/>
          </ac:picMkLst>
        </pc:picChg>
        <pc:picChg chg="del">
          <ac:chgData name="Bernat Sort Rufat" userId="1879af19-4a76-4529-89d7-c5bc8d59539b" providerId="ADAL" clId="{03BCC45A-3F21-6C4A-9D3D-500B59DC3FCE}" dt="2023-09-23T15:43:24.825" v="784" actId="478"/>
          <ac:picMkLst>
            <pc:docMk/>
            <pc:sldMk cId="4057250197" sldId="1738"/>
            <ac:picMk id="1026" creationId="{4B76B82A-27A9-300F-17E1-8F3A1096BF4D}"/>
          </ac:picMkLst>
        </pc:picChg>
        <pc:picChg chg="del">
          <ac:chgData name="Bernat Sort Rufat" userId="1879af19-4a76-4529-89d7-c5bc8d59539b" providerId="ADAL" clId="{03BCC45A-3F21-6C4A-9D3D-500B59DC3FCE}" dt="2023-09-23T15:43:25.182" v="785" actId="478"/>
          <ac:picMkLst>
            <pc:docMk/>
            <pc:sldMk cId="4057250197" sldId="1738"/>
            <ac:picMk id="1030" creationId="{60343A03-A4D7-C404-54D9-AE8AC9104B84}"/>
          </ac:picMkLst>
        </pc:picChg>
        <pc:picChg chg="del">
          <ac:chgData name="Bernat Sort Rufat" userId="1879af19-4a76-4529-89d7-c5bc8d59539b" providerId="ADAL" clId="{03BCC45A-3F21-6C4A-9D3D-500B59DC3FCE}" dt="2023-09-23T15:43:25.931" v="786" actId="478"/>
          <ac:picMkLst>
            <pc:docMk/>
            <pc:sldMk cId="4057250197" sldId="1738"/>
            <ac:picMk id="1032" creationId="{3F4429F0-E67A-B999-4930-2EBB01ED16F3}"/>
          </ac:picMkLst>
        </pc:picChg>
      </pc:sldChg>
      <pc:sldChg chg="addSp delSp modSp add mod ord addAnim delAnim modAnim modNotesTx">
        <pc:chgData name="Bernat Sort Rufat" userId="1879af19-4a76-4529-89d7-c5bc8d59539b" providerId="ADAL" clId="{03BCC45A-3F21-6C4A-9D3D-500B59DC3FCE}" dt="2023-09-24T18:41:13.850" v="3140"/>
        <pc:sldMkLst>
          <pc:docMk/>
          <pc:sldMk cId="4283370323" sldId="1739"/>
        </pc:sldMkLst>
        <pc:spChg chg="add del mod">
          <ac:chgData name="Bernat Sort Rufat" userId="1879af19-4a76-4529-89d7-c5bc8d59539b" providerId="ADAL" clId="{03BCC45A-3F21-6C4A-9D3D-500B59DC3FCE}" dt="2023-09-23T16:53:25.485" v="1554" actId="1076"/>
          <ac:spMkLst>
            <pc:docMk/>
            <pc:sldMk cId="4283370323" sldId="1739"/>
            <ac:spMk id="3" creationId="{5C17B66F-6DFD-03FD-1ED4-E2D5B5CA80E2}"/>
          </ac:spMkLst>
        </pc:spChg>
        <pc:spChg chg="mod">
          <ac:chgData name="Bernat Sort Rufat" userId="1879af19-4a76-4529-89d7-c5bc8d59539b" providerId="ADAL" clId="{03BCC45A-3F21-6C4A-9D3D-500B59DC3FCE}" dt="2023-09-23T16:35:42.439" v="1504" actId="14100"/>
          <ac:spMkLst>
            <pc:docMk/>
            <pc:sldMk cId="4283370323" sldId="1739"/>
            <ac:spMk id="8" creationId="{2D1221A8-0F71-1BA3-288A-566579D2E93E}"/>
          </ac:spMkLst>
        </pc:spChg>
        <pc:spChg chg="add del mod">
          <ac:chgData name="Bernat Sort Rufat" userId="1879af19-4a76-4529-89d7-c5bc8d59539b" providerId="ADAL" clId="{03BCC45A-3F21-6C4A-9D3D-500B59DC3FCE}" dt="2023-09-23T16:48:39.182" v="1540" actId="478"/>
          <ac:spMkLst>
            <pc:docMk/>
            <pc:sldMk cId="4283370323" sldId="1739"/>
            <ac:spMk id="11" creationId="{CFCFC384-859B-F783-DEC0-02FD6C9F193D}"/>
          </ac:spMkLst>
        </pc:spChg>
        <pc:spChg chg="add mod">
          <ac:chgData name="Bernat Sort Rufat" userId="1879af19-4a76-4529-89d7-c5bc8d59539b" providerId="ADAL" clId="{03BCC45A-3F21-6C4A-9D3D-500B59DC3FCE}" dt="2023-09-24T14:49:32.829" v="1924" actId="20577"/>
          <ac:spMkLst>
            <pc:docMk/>
            <pc:sldMk cId="4283370323" sldId="1739"/>
            <ac:spMk id="12" creationId="{17674778-3204-C465-5CB3-9630F8F191B0}"/>
          </ac:spMkLst>
        </pc:spChg>
        <pc:picChg chg="mod">
          <ac:chgData name="Bernat Sort Rufat" userId="1879af19-4a76-4529-89d7-c5bc8d59539b" providerId="ADAL" clId="{03BCC45A-3F21-6C4A-9D3D-500B59DC3FCE}" dt="2023-09-23T16:51:19.830" v="1552" actId="1076"/>
          <ac:picMkLst>
            <pc:docMk/>
            <pc:sldMk cId="4283370323" sldId="1739"/>
            <ac:picMk id="7" creationId="{9988EDF7-BA01-AA62-80F2-44523580B806}"/>
          </ac:picMkLst>
        </pc:picChg>
        <pc:picChg chg="mod">
          <ac:chgData name="Bernat Sort Rufat" userId="1879af19-4a76-4529-89d7-c5bc8d59539b" providerId="ADAL" clId="{03BCC45A-3F21-6C4A-9D3D-500B59DC3FCE}" dt="2023-09-23T16:51:15.025" v="1550" actId="1076"/>
          <ac:picMkLst>
            <pc:docMk/>
            <pc:sldMk cId="4283370323" sldId="1739"/>
            <ac:picMk id="9" creationId="{A899CED3-27AE-7904-0D52-2CE781FFCB6D}"/>
          </ac:picMkLst>
        </pc:picChg>
        <pc:picChg chg="add del mod">
          <ac:chgData name="Bernat Sort Rufat" userId="1879af19-4a76-4529-89d7-c5bc8d59539b" providerId="ADAL" clId="{03BCC45A-3F21-6C4A-9D3D-500B59DC3FCE}" dt="2023-09-23T16:01:56.213" v="986" actId="478"/>
          <ac:picMkLst>
            <pc:docMk/>
            <pc:sldMk cId="4283370323" sldId="1739"/>
            <ac:picMk id="10" creationId="{B587FB53-C0A2-618E-20B2-60C2FC945538}"/>
          </ac:picMkLst>
        </pc:picChg>
      </pc:sldChg>
      <pc:sldChg chg="modSp add del mod ord modNotesTx">
        <pc:chgData name="Bernat Sort Rufat" userId="1879af19-4a76-4529-89d7-c5bc8d59539b" providerId="ADAL" clId="{03BCC45A-3F21-6C4A-9D3D-500B59DC3FCE}" dt="2023-09-23T16:34:43.668" v="1455" actId="2696"/>
        <pc:sldMkLst>
          <pc:docMk/>
          <pc:sldMk cId="2952664194" sldId="1740"/>
        </pc:sldMkLst>
        <pc:spChg chg="mod">
          <ac:chgData name="Bernat Sort Rufat" userId="1879af19-4a76-4529-89d7-c5bc8d59539b" providerId="ADAL" clId="{03BCC45A-3F21-6C4A-9D3D-500B59DC3FCE}" dt="2023-09-23T16:09:37.736" v="1148" actId="14100"/>
          <ac:spMkLst>
            <pc:docMk/>
            <pc:sldMk cId="2952664194" sldId="1740"/>
            <ac:spMk id="8" creationId="{2D1221A8-0F71-1BA3-288A-566579D2E93E}"/>
          </ac:spMkLst>
        </pc:spChg>
        <pc:spChg chg="mod">
          <ac:chgData name="Bernat Sort Rufat" userId="1879af19-4a76-4529-89d7-c5bc8d59539b" providerId="ADAL" clId="{03BCC45A-3F21-6C4A-9D3D-500B59DC3FCE}" dt="2023-09-23T16:03:34.534" v="1023" actId="14100"/>
          <ac:spMkLst>
            <pc:docMk/>
            <pc:sldMk cId="2952664194" sldId="1740"/>
            <ac:spMk id="25" creationId="{DABEA4E5-105D-B31A-36C3-87DE459341FF}"/>
          </ac:spMkLst>
        </pc:spChg>
        <pc:picChg chg="mod">
          <ac:chgData name="Bernat Sort Rufat" userId="1879af19-4a76-4529-89d7-c5bc8d59539b" providerId="ADAL" clId="{03BCC45A-3F21-6C4A-9D3D-500B59DC3FCE}" dt="2023-09-23T16:11:46.918" v="1194"/>
          <ac:picMkLst>
            <pc:docMk/>
            <pc:sldMk cId="2952664194" sldId="1740"/>
            <ac:picMk id="10" creationId="{CAEF1CEA-7C34-3E4E-8C4F-E1E0281D65D5}"/>
          </ac:picMkLst>
        </pc:picChg>
      </pc:sldChg>
      <pc:sldChg chg="addSp delSp modSp add del mod modNotesTx">
        <pc:chgData name="Bernat Sort Rufat" userId="1879af19-4a76-4529-89d7-c5bc8d59539b" providerId="ADAL" clId="{03BCC45A-3F21-6C4A-9D3D-500B59DC3FCE}" dt="2023-09-23T16:34:27.744" v="1451" actId="2696"/>
        <pc:sldMkLst>
          <pc:docMk/>
          <pc:sldMk cId="1448434960" sldId="1741"/>
        </pc:sldMkLst>
        <pc:spChg chg="add del mod topLvl">
          <ac:chgData name="Bernat Sort Rufat" userId="1879af19-4a76-4529-89d7-c5bc8d59539b" providerId="ADAL" clId="{03BCC45A-3F21-6C4A-9D3D-500B59DC3FCE}" dt="2023-09-23T16:24:01.570" v="1362" actId="164"/>
          <ac:spMkLst>
            <pc:docMk/>
            <pc:sldMk cId="1448434960" sldId="1741"/>
            <ac:spMk id="3" creationId="{896D6DA2-5B48-BA28-DFCA-C2F39AD61735}"/>
          </ac:spMkLst>
        </pc:spChg>
        <pc:spChg chg="add del mod">
          <ac:chgData name="Bernat Sort Rufat" userId="1879af19-4a76-4529-89d7-c5bc8d59539b" providerId="ADAL" clId="{03BCC45A-3F21-6C4A-9D3D-500B59DC3FCE}" dt="2023-09-23T16:19:04.814" v="1307" actId="478"/>
          <ac:spMkLst>
            <pc:docMk/>
            <pc:sldMk cId="1448434960" sldId="1741"/>
            <ac:spMk id="9" creationId="{C2473466-F586-EE29-4D84-7FEC4DA7E0F5}"/>
          </ac:spMkLst>
        </pc:spChg>
        <pc:spChg chg="add mod">
          <ac:chgData name="Bernat Sort Rufat" userId="1879af19-4a76-4529-89d7-c5bc8d59539b" providerId="ADAL" clId="{03BCC45A-3F21-6C4A-9D3D-500B59DC3FCE}" dt="2023-09-23T16:33:33.689" v="1438" actId="208"/>
          <ac:spMkLst>
            <pc:docMk/>
            <pc:sldMk cId="1448434960" sldId="1741"/>
            <ac:spMk id="13" creationId="{E65E08DE-A7C2-DBDA-5C4F-F1647AB54219}"/>
          </ac:spMkLst>
        </pc:spChg>
        <pc:spChg chg="add mod">
          <ac:chgData name="Bernat Sort Rufat" userId="1879af19-4a76-4529-89d7-c5bc8d59539b" providerId="ADAL" clId="{03BCC45A-3F21-6C4A-9D3D-500B59DC3FCE}" dt="2023-09-23T16:33:33.689" v="1438" actId="208"/>
          <ac:spMkLst>
            <pc:docMk/>
            <pc:sldMk cId="1448434960" sldId="1741"/>
            <ac:spMk id="14" creationId="{3DE39464-FFA8-86C6-BF0B-7AE084F47CFF}"/>
          </ac:spMkLst>
        </pc:spChg>
        <pc:spChg chg="add mod">
          <ac:chgData name="Bernat Sort Rufat" userId="1879af19-4a76-4529-89d7-c5bc8d59539b" providerId="ADAL" clId="{03BCC45A-3F21-6C4A-9D3D-500B59DC3FCE}" dt="2023-09-23T16:33:33.689" v="1438" actId="208"/>
          <ac:spMkLst>
            <pc:docMk/>
            <pc:sldMk cId="1448434960" sldId="1741"/>
            <ac:spMk id="15" creationId="{C9400103-925E-CD4A-0C50-8662CB43BC7F}"/>
          </ac:spMkLst>
        </pc:spChg>
        <pc:spChg chg="del">
          <ac:chgData name="Bernat Sort Rufat" userId="1879af19-4a76-4529-89d7-c5bc8d59539b" providerId="ADAL" clId="{03BCC45A-3F21-6C4A-9D3D-500B59DC3FCE}" dt="2023-09-23T16:12:06.482" v="1197" actId="478"/>
          <ac:spMkLst>
            <pc:docMk/>
            <pc:sldMk cId="1448434960" sldId="1741"/>
            <ac:spMk id="16" creationId="{A51CCA92-AD30-DFAF-CE9E-F6F512D4E2A4}"/>
          </ac:spMkLst>
        </pc:spChg>
        <pc:spChg chg="del">
          <ac:chgData name="Bernat Sort Rufat" userId="1879af19-4a76-4529-89d7-c5bc8d59539b" providerId="ADAL" clId="{03BCC45A-3F21-6C4A-9D3D-500B59DC3FCE}" dt="2023-09-23T16:12:15.878" v="1208" actId="478"/>
          <ac:spMkLst>
            <pc:docMk/>
            <pc:sldMk cId="1448434960" sldId="1741"/>
            <ac:spMk id="17" creationId="{82A15AF8-854E-A6CF-DB12-D76FACF1E231}"/>
          </ac:spMkLst>
        </pc:spChg>
        <pc:spChg chg="del">
          <ac:chgData name="Bernat Sort Rufat" userId="1879af19-4a76-4529-89d7-c5bc8d59539b" providerId="ADAL" clId="{03BCC45A-3F21-6C4A-9D3D-500B59DC3FCE}" dt="2023-09-23T16:12:14.099" v="1207" actId="478"/>
          <ac:spMkLst>
            <pc:docMk/>
            <pc:sldMk cId="1448434960" sldId="1741"/>
            <ac:spMk id="18" creationId="{189B3127-B859-0D44-2418-DD1DAB342B5A}"/>
          </ac:spMkLst>
        </pc:spChg>
        <pc:spChg chg="del">
          <ac:chgData name="Bernat Sort Rufat" userId="1879af19-4a76-4529-89d7-c5bc8d59539b" providerId="ADAL" clId="{03BCC45A-3F21-6C4A-9D3D-500B59DC3FCE}" dt="2023-09-23T16:12:08.220" v="1199" actId="478"/>
          <ac:spMkLst>
            <pc:docMk/>
            <pc:sldMk cId="1448434960" sldId="1741"/>
            <ac:spMk id="19" creationId="{59A06867-55BC-9E69-86CC-624B8CCADD51}"/>
          </ac:spMkLst>
        </pc:spChg>
        <pc:spChg chg="del">
          <ac:chgData name="Bernat Sort Rufat" userId="1879af19-4a76-4529-89d7-c5bc8d59539b" providerId="ADAL" clId="{03BCC45A-3F21-6C4A-9D3D-500B59DC3FCE}" dt="2023-09-23T16:12:08.918" v="1200" actId="478"/>
          <ac:spMkLst>
            <pc:docMk/>
            <pc:sldMk cId="1448434960" sldId="1741"/>
            <ac:spMk id="20" creationId="{C9D03DE3-6D15-2C3B-2EA9-0549504653CB}"/>
          </ac:spMkLst>
        </pc:spChg>
        <pc:spChg chg="add del">
          <ac:chgData name="Bernat Sort Rufat" userId="1879af19-4a76-4529-89d7-c5bc8d59539b" providerId="ADAL" clId="{03BCC45A-3F21-6C4A-9D3D-500B59DC3FCE}" dt="2023-09-23T16:12:59.289" v="1220" actId="478"/>
          <ac:spMkLst>
            <pc:docMk/>
            <pc:sldMk cId="1448434960" sldId="1741"/>
            <ac:spMk id="21" creationId="{6664CC8F-0DFE-945A-E97C-C2DEEA260936}"/>
          </ac:spMkLst>
        </pc:spChg>
        <pc:spChg chg="add mod">
          <ac:chgData name="Bernat Sort Rufat" userId="1879af19-4a76-4529-89d7-c5bc8d59539b" providerId="ADAL" clId="{03BCC45A-3F21-6C4A-9D3D-500B59DC3FCE}" dt="2023-09-23T16:33:33.689" v="1438" actId="208"/>
          <ac:spMkLst>
            <pc:docMk/>
            <pc:sldMk cId="1448434960" sldId="1741"/>
            <ac:spMk id="22" creationId="{9730B571-3978-1943-7BE3-782A20CE12AE}"/>
          </ac:spMkLst>
        </pc:spChg>
        <pc:spChg chg="del">
          <ac:chgData name="Bernat Sort Rufat" userId="1879af19-4a76-4529-89d7-c5bc8d59539b" providerId="ADAL" clId="{03BCC45A-3F21-6C4A-9D3D-500B59DC3FCE}" dt="2023-09-23T16:12:07.397" v="1198" actId="478"/>
          <ac:spMkLst>
            <pc:docMk/>
            <pc:sldMk cId="1448434960" sldId="1741"/>
            <ac:spMk id="23" creationId="{668FED36-7FBF-C55A-F9A0-ED4C81A5A048}"/>
          </ac:spMkLst>
        </pc:spChg>
        <pc:spChg chg="del">
          <ac:chgData name="Bernat Sort Rufat" userId="1879af19-4a76-4529-89d7-c5bc8d59539b" providerId="ADAL" clId="{03BCC45A-3F21-6C4A-9D3D-500B59DC3FCE}" dt="2023-09-23T16:12:09.999" v="1202" actId="478"/>
          <ac:spMkLst>
            <pc:docMk/>
            <pc:sldMk cId="1448434960" sldId="1741"/>
            <ac:spMk id="24" creationId="{65D4FBBF-9BC7-A8F5-336D-F3C8D90CA584}"/>
          </ac:spMkLst>
        </pc:spChg>
        <pc:spChg chg="del">
          <ac:chgData name="Bernat Sort Rufat" userId="1879af19-4a76-4529-89d7-c5bc8d59539b" providerId="ADAL" clId="{03BCC45A-3F21-6C4A-9D3D-500B59DC3FCE}" dt="2023-09-23T16:12:09.434" v="1201" actId="478"/>
          <ac:spMkLst>
            <pc:docMk/>
            <pc:sldMk cId="1448434960" sldId="1741"/>
            <ac:spMk id="25" creationId="{DABEA4E5-105D-B31A-36C3-87DE459341FF}"/>
          </ac:spMkLst>
        </pc:spChg>
        <pc:spChg chg="del">
          <ac:chgData name="Bernat Sort Rufat" userId="1879af19-4a76-4529-89d7-c5bc8d59539b" providerId="ADAL" clId="{03BCC45A-3F21-6C4A-9D3D-500B59DC3FCE}" dt="2023-09-23T16:12:13.669" v="1206" actId="478"/>
          <ac:spMkLst>
            <pc:docMk/>
            <pc:sldMk cId="1448434960" sldId="1741"/>
            <ac:spMk id="26" creationId="{ED112E03-E81F-161B-6876-8E83DC672647}"/>
          </ac:spMkLst>
        </pc:spChg>
        <pc:spChg chg="del mod">
          <ac:chgData name="Bernat Sort Rufat" userId="1879af19-4a76-4529-89d7-c5bc8d59539b" providerId="ADAL" clId="{03BCC45A-3F21-6C4A-9D3D-500B59DC3FCE}" dt="2023-09-23T16:12:12.718" v="1205" actId="478"/>
          <ac:spMkLst>
            <pc:docMk/>
            <pc:sldMk cId="1448434960" sldId="1741"/>
            <ac:spMk id="27" creationId="{07A79574-AD8E-1AF0-D6D1-F382FFCD00DF}"/>
          </ac:spMkLst>
        </pc:spChg>
        <pc:spChg chg="add mod">
          <ac:chgData name="Bernat Sort Rufat" userId="1879af19-4a76-4529-89d7-c5bc8d59539b" providerId="ADAL" clId="{03BCC45A-3F21-6C4A-9D3D-500B59DC3FCE}" dt="2023-09-23T16:33:33.729" v="1439" actId="1076"/>
          <ac:spMkLst>
            <pc:docMk/>
            <pc:sldMk cId="1448434960" sldId="1741"/>
            <ac:spMk id="28" creationId="{3B7DE1F8-A26A-4EB5-6FDD-5ECEF0391054}"/>
          </ac:spMkLst>
        </pc:spChg>
        <pc:spChg chg="del">
          <ac:chgData name="Bernat Sort Rufat" userId="1879af19-4a76-4529-89d7-c5bc8d59539b" providerId="ADAL" clId="{03BCC45A-3F21-6C4A-9D3D-500B59DC3FCE}" dt="2023-09-23T16:12:10.774" v="1203" actId="478"/>
          <ac:spMkLst>
            <pc:docMk/>
            <pc:sldMk cId="1448434960" sldId="1741"/>
            <ac:spMk id="29" creationId="{BC88FB45-B825-46A5-4204-C185D2DF1437}"/>
          </ac:spMkLst>
        </pc:spChg>
        <pc:spChg chg="del">
          <ac:chgData name="Bernat Sort Rufat" userId="1879af19-4a76-4529-89d7-c5bc8d59539b" providerId="ADAL" clId="{03BCC45A-3F21-6C4A-9D3D-500B59DC3FCE}" dt="2023-09-23T16:12:05.791" v="1196" actId="478"/>
          <ac:spMkLst>
            <pc:docMk/>
            <pc:sldMk cId="1448434960" sldId="1741"/>
            <ac:spMk id="30" creationId="{F8653D7A-18C5-A0EE-54A0-59250B27F789}"/>
          </ac:spMkLst>
        </pc:spChg>
        <pc:grpChg chg="add del mod">
          <ac:chgData name="Bernat Sort Rufat" userId="1879af19-4a76-4529-89d7-c5bc8d59539b" providerId="ADAL" clId="{03BCC45A-3F21-6C4A-9D3D-500B59DC3FCE}" dt="2023-09-23T16:24:01.423" v="1361" actId="165"/>
          <ac:grpSpMkLst>
            <pc:docMk/>
            <pc:sldMk cId="1448434960" sldId="1741"/>
            <ac:grpSpMk id="7" creationId="{BAC3459F-520E-A49F-A1C8-52B17785DCBF}"/>
          </ac:grpSpMkLst>
        </pc:grpChg>
        <pc:grpChg chg="add del mod">
          <ac:chgData name="Bernat Sort Rufat" userId="1879af19-4a76-4529-89d7-c5bc8d59539b" providerId="ADAL" clId="{03BCC45A-3F21-6C4A-9D3D-500B59DC3FCE}" dt="2023-09-23T16:27:11.137" v="1383" actId="21"/>
          <ac:grpSpMkLst>
            <pc:docMk/>
            <pc:sldMk cId="1448434960" sldId="1741"/>
            <ac:grpSpMk id="11" creationId="{BC3BE432-9688-683C-62CF-CDB73DCFD332}"/>
          </ac:grpSpMkLst>
        </pc:grpChg>
        <pc:picChg chg="mod topLvl modCrop">
          <ac:chgData name="Bernat Sort Rufat" userId="1879af19-4a76-4529-89d7-c5bc8d59539b" providerId="ADAL" clId="{03BCC45A-3F21-6C4A-9D3D-500B59DC3FCE}" dt="2023-09-23T16:24:01.570" v="1362" actId="164"/>
          <ac:picMkLst>
            <pc:docMk/>
            <pc:sldMk cId="1448434960" sldId="1741"/>
            <ac:picMk id="10" creationId="{CAEF1CEA-7C34-3E4E-8C4F-E1E0281D65D5}"/>
          </ac:picMkLst>
        </pc:picChg>
        <pc:picChg chg="add mod">
          <ac:chgData name="Bernat Sort Rufat" userId="1879af19-4a76-4529-89d7-c5bc8d59539b" providerId="ADAL" clId="{03BCC45A-3F21-6C4A-9D3D-500B59DC3FCE}" dt="2023-09-23T16:33:31.087" v="1436" actId="1440"/>
          <ac:picMkLst>
            <pc:docMk/>
            <pc:sldMk cId="1448434960" sldId="1741"/>
            <ac:picMk id="12" creationId="{6C51A3BD-2216-88FA-F1F4-4AB905DEC12A}"/>
          </ac:picMkLst>
        </pc:picChg>
      </pc:sldChg>
      <pc:sldChg chg="addSp delSp modSp new mod">
        <pc:chgData name="Bernat Sort Rufat" userId="1879af19-4a76-4529-89d7-c5bc8d59539b" providerId="ADAL" clId="{03BCC45A-3F21-6C4A-9D3D-500B59DC3FCE}" dt="2023-09-24T23:35:20.568" v="3380" actId="1076"/>
        <pc:sldMkLst>
          <pc:docMk/>
          <pc:sldMk cId="3885799896" sldId="1742"/>
        </pc:sldMkLst>
        <pc:spChg chg="mod">
          <ac:chgData name="Bernat Sort Rufat" userId="1879af19-4a76-4529-89d7-c5bc8d59539b" providerId="ADAL" clId="{03BCC45A-3F21-6C4A-9D3D-500B59DC3FCE}" dt="2023-09-23T16:25:28.674" v="1376"/>
          <ac:spMkLst>
            <pc:docMk/>
            <pc:sldMk cId="3885799896" sldId="1742"/>
            <ac:spMk id="4" creationId="{651AA3D7-2C45-077A-804A-6A88DCBE884B}"/>
          </ac:spMkLst>
        </pc:spChg>
        <pc:grpChg chg="add del mod">
          <ac:chgData name="Bernat Sort Rufat" userId="1879af19-4a76-4529-89d7-c5bc8d59539b" providerId="ADAL" clId="{03BCC45A-3F21-6C4A-9D3D-500B59DC3FCE}" dt="2023-09-23T16:26:59.756" v="1380" actId="478"/>
          <ac:grpSpMkLst>
            <pc:docMk/>
            <pc:sldMk cId="3885799896" sldId="1742"/>
            <ac:grpSpMk id="2" creationId="{98665B04-B58D-8F16-FA41-B8C177189355}"/>
          </ac:grpSpMkLst>
        </pc:grpChg>
        <pc:grpChg chg="add mod">
          <ac:chgData name="Bernat Sort Rufat" userId="1879af19-4a76-4529-89d7-c5bc8d59539b" providerId="ADAL" clId="{03BCC45A-3F21-6C4A-9D3D-500B59DC3FCE}" dt="2023-09-24T23:35:20.568" v="3380" actId="1076"/>
          <ac:grpSpMkLst>
            <pc:docMk/>
            <pc:sldMk cId="3885799896" sldId="1742"/>
            <ac:grpSpMk id="8" creationId="{C7937018-234D-8162-22C4-BD923B68D076}"/>
          </ac:grpSpMkLst>
        </pc:grpChg>
        <pc:picChg chg="mod">
          <ac:chgData name="Bernat Sort Rufat" userId="1879af19-4a76-4529-89d7-c5bc8d59539b" providerId="ADAL" clId="{03BCC45A-3F21-6C4A-9D3D-500B59DC3FCE}" dt="2023-09-23T16:25:28.674" v="1376"/>
          <ac:picMkLst>
            <pc:docMk/>
            <pc:sldMk cId="3885799896" sldId="1742"/>
            <ac:picMk id="3" creationId="{44D4B278-5D8F-0274-0E56-08E94A5F0D0A}"/>
          </ac:picMkLst>
        </pc:picChg>
        <pc:picChg chg="add del mod">
          <ac:chgData name="Bernat Sort Rufat" userId="1879af19-4a76-4529-89d7-c5bc8d59539b" providerId="ADAL" clId="{03BCC45A-3F21-6C4A-9D3D-500B59DC3FCE}" dt="2023-09-23T16:25:59.282" v="1378" actId="478"/>
          <ac:picMkLst>
            <pc:docMk/>
            <pc:sldMk cId="3885799896" sldId="1742"/>
            <ac:picMk id="6" creationId="{F8C24D97-1170-5AD9-C6DC-8EF8620BD197}"/>
          </ac:picMkLst>
        </pc:picChg>
        <pc:picChg chg="add del mod">
          <ac:chgData name="Bernat Sort Rufat" userId="1879af19-4a76-4529-89d7-c5bc8d59539b" providerId="ADAL" clId="{03BCC45A-3F21-6C4A-9D3D-500B59DC3FCE}" dt="2023-09-23T16:27:01.486" v="1381" actId="21"/>
          <ac:picMkLst>
            <pc:docMk/>
            <pc:sldMk cId="3885799896" sldId="1742"/>
            <ac:picMk id="7" creationId="{C823FA75-EE66-7C17-BD03-656C3397F4E4}"/>
          </ac:picMkLst>
        </pc:picChg>
        <pc:picChg chg="mod">
          <ac:chgData name="Bernat Sort Rufat" userId="1879af19-4a76-4529-89d7-c5bc8d59539b" providerId="ADAL" clId="{03BCC45A-3F21-6C4A-9D3D-500B59DC3FCE}" dt="2023-09-24T23:35:16.977" v="3379"/>
          <ac:picMkLst>
            <pc:docMk/>
            <pc:sldMk cId="3885799896" sldId="1742"/>
            <ac:picMk id="9" creationId="{1CCBA512-4C23-D186-52D7-210C31AAFEFF}"/>
          </ac:picMkLst>
        </pc:picChg>
        <pc:picChg chg="mod">
          <ac:chgData name="Bernat Sort Rufat" userId="1879af19-4a76-4529-89d7-c5bc8d59539b" providerId="ADAL" clId="{03BCC45A-3F21-6C4A-9D3D-500B59DC3FCE}" dt="2023-09-24T23:35:16.977" v="3379"/>
          <ac:picMkLst>
            <pc:docMk/>
            <pc:sldMk cId="3885799896" sldId="1742"/>
            <ac:picMk id="10" creationId="{A6DC301C-0D71-FC5D-4985-8F550E3BC078}"/>
          </ac:picMkLst>
        </pc:picChg>
        <pc:picChg chg="mod">
          <ac:chgData name="Bernat Sort Rufat" userId="1879af19-4a76-4529-89d7-c5bc8d59539b" providerId="ADAL" clId="{03BCC45A-3F21-6C4A-9D3D-500B59DC3FCE}" dt="2023-09-24T23:35:16.977" v="3379"/>
          <ac:picMkLst>
            <pc:docMk/>
            <pc:sldMk cId="3885799896" sldId="1742"/>
            <ac:picMk id="11" creationId="{8F1A0A02-AE4B-4454-C70B-7CE85BB18268}"/>
          </ac:picMkLst>
        </pc:picChg>
      </pc:sldChg>
      <pc:sldChg chg="new del">
        <pc:chgData name="Bernat Sort Rufat" userId="1879af19-4a76-4529-89d7-c5bc8d59539b" providerId="ADAL" clId="{03BCC45A-3F21-6C4A-9D3D-500B59DC3FCE}" dt="2023-09-23T16:34:41.858" v="1454" actId="2696"/>
        <pc:sldMkLst>
          <pc:docMk/>
          <pc:sldMk cId="743325409" sldId="1743"/>
        </pc:sldMkLst>
      </pc:sldChg>
      <pc:sldChg chg="addSp delSp modSp add mod modNotesTx">
        <pc:chgData name="Bernat Sort Rufat" userId="1879af19-4a76-4529-89d7-c5bc8d59539b" providerId="ADAL" clId="{03BCC45A-3F21-6C4A-9D3D-500B59DC3FCE}" dt="2023-09-23T16:38:47.835" v="1507" actId="20577"/>
        <pc:sldMkLst>
          <pc:docMk/>
          <pc:sldMk cId="1871807701" sldId="1744"/>
        </pc:sldMkLst>
        <pc:spChg chg="add mod">
          <ac:chgData name="Bernat Sort Rufat" userId="1879af19-4a76-4529-89d7-c5bc8d59539b" providerId="ADAL" clId="{03BCC45A-3F21-6C4A-9D3D-500B59DC3FCE}" dt="2023-09-23T16:34:16.746" v="1450"/>
          <ac:spMkLst>
            <pc:docMk/>
            <pc:sldMk cId="1871807701" sldId="1744"/>
            <ac:spMk id="7" creationId="{BCD6E492-E369-FB94-6D92-F95EE1465B3A}"/>
          </ac:spMkLst>
        </pc:spChg>
        <pc:spChg chg="add mod">
          <ac:chgData name="Bernat Sort Rufat" userId="1879af19-4a76-4529-89d7-c5bc8d59539b" providerId="ADAL" clId="{03BCC45A-3F21-6C4A-9D3D-500B59DC3FCE}" dt="2023-09-23T16:34:16.746" v="1450"/>
          <ac:spMkLst>
            <pc:docMk/>
            <pc:sldMk cId="1871807701" sldId="1744"/>
            <ac:spMk id="9" creationId="{4F7F93DC-2E03-8BB5-D6D2-312AA0B6D7EC}"/>
          </ac:spMkLst>
        </pc:spChg>
        <pc:spChg chg="add mod">
          <ac:chgData name="Bernat Sort Rufat" userId="1879af19-4a76-4529-89d7-c5bc8d59539b" providerId="ADAL" clId="{03BCC45A-3F21-6C4A-9D3D-500B59DC3FCE}" dt="2023-09-23T16:34:16.746" v="1450"/>
          <ac:spMkLst>
            <pc:docMk/>
            <pc:sldMk cId="1871807701" sldId="1744"/>
            <ac:spMk id="10" creationId="{A7F9EE16-70CE-DBBE-89C1-F89B9C86399E}"/>
          </ac:spMkLst>
        </pc:spChg>
        <pc:spChg chg="add mod">
          <ac:chgData name="Bernat Sort Rufat" userId="1879af19-4a76-4529-89d7-c5bc8d59539b" providerId="ADAL" clId="{03BCC45A-3F21-6C4A-9D3D-500B59DC3FCE}" dt="2023-09-23T16:34:16.746" v="1450"/>
          <ac:spMkLst>
            <pc:docMk/>
            <pc:sldMk cId="1871807701" sldId="1744"/>
            <ac:spMk id="11" creationId="{6AA9AB45-E0A0-C984-294A-C003DD7A9AB5}"/>
          </ac:spMkLst>
        </pc:spChg>
        <pc:spChg chg="del mod">
          <ac:chgData name="Bernat Sort Rufat" userId="1879af19-4a76-4529-89d7-c5bc8d59539b" providerId="ADAL" clId="{03BCC45A-3F21-6C4A-9D3D-500B59DC3FCE}" dt="2023-09-23T16:34:13.609" v="1447" actId="478"/>
          <ac:spMkLst>
            <pc:docMk/>
            <pc:sldMk cId="1871807701" sldId="1744"/>
            <ac:spMk id="13" creationId="{E65E08DE-A7C2-DBDA-5C4F-F1647AB54219}"/>
          </ac:spMkLst>
        </pc:spChg>
        <pc:spChg chg="del">
          <ac:chgData name="Bernat Sort Rufat" userId="1879af19-4a76-4529-89d7-c5bc8d59539b" providerId="ADAL" clId="{03BCC45A-3F21-6C4A-9D3D-500B59DC3FCE}" dt="2023-09-23T16:34:11.039" v="1443" actId="478"/>
          <ac:spMkLst>
            <pc:docMk/>
            <pc:sldMk cId="1871807701" sldId="1744"/>
            <ac:spMk id="14" creationId="{3DE39464-FFA8-86C6-BF0B-7AE084F47CFF}"/>
          </ac:spMkLst>
        </pc:spChg>
        <pc:spChg chg="del mod">
          <ac:chgData name="Bernat Sort Rufat" userId="1879af19-4a76-4529-89d7-c5bc8d59539b" providerId="ADAL" clId="{03BCC45A-3F21-6C4A-9D3D-500B59DC3FCE}" dt="2023-09-23T16:34:12.661" v="1446" actId="478"/>
          <ac:spMkLst>
            <pc:docMk/>
            <pc:sldMk cId="1871807701" sldId="1744"/>
            <ac:spMk id="15" creationId="{C9400103-925E-CD4A-0C50-8662CB43BC7F}"/>
          </ac:spMkLst>
        </pc:spChg>
        <pc:spChg chg="add mod">
          <ac:chgData name="Bernat Sort Rufat" userId="1879af19-4a76-4529-89d7-c5bc8d59539b" providerId="ADAL" clId="{03BCC45A-3F21-6C4A-9D3D-500B59DC3FCE}" dt="2023-09-23T16:34:16.746" v="1450"/>
          <ac:spMkLst>
            <pc:docMk/>
            <pc:sldMk cId="1871807701" sldId="1744"/>
            <ac:spMk id="16" creationId="{F8A38D99-62E8-FFF5-3AFD-63A7B4E52465}"/>
          </ac:spMkLst>
        </pc:spChg>
        <pc:spChg chg="del">
          <ac:chgData name="Bernat Sort Rufat" userId="1879af19-4a76-4529-89d7-c5bc8d59539b" providerId="ADAL" clId="{03BCC45A-3F21-6C4A-9D3D-500B59DC3FCE}" dt="2023-09-23T16:34:15.301" v="1449" actId="478"/>
          <ac:spMkLst>
            <pc:docMk/>
            <pc:sldMk cId="1871807701" sldId="1744"/>
            <ac:spMk id="22" creationId="{9730B571-3978-1943-7BE3-782A20CE12AE}"/>
          </ac:spMkLst>
        </pc:spChg>
        <pc:spChg chg="del">
          <ac:chgData name="Bernat Sort Rufat" userId="1879af19-4a76-4529-89d7-c5bc8d59539b" providerId="ADAL" clId="{03BCC45A-3F21-6C4A-9D3D-500B59DC3FCE}" dt="2023-09-23T16:34:14.254" v="1448" actId="478"/>
          <ac:spMkLst>
            <pc:docMk/>
            <pc:sldMk cId="1871807701" sldId="1744"/>
            <ac:spMk id="28" creationId="{3B7DE1F8-A26A-4EB5-6FDD-5ECEF0391054}"/>
          </ac:spMkLst>
        </pc:spChg>
        <pc:picChg chg="add mod">
          <ac:chgData name="Bernat Sort Rufat" userId="1879af19-4a76-4529-89d7-c5bc8d59539b" providerId="ADAL" clId="{03BCC45A-3F21-6C4A-9D3D-500B59DC3FCE}" dt="2023-09-23T16:34:16.746" v="1450"/>
          <ac:picMkLst>
            <pc:docMk/>
            <pc:sldMk cId="1871807701" sldId="1744"/>
            <ac:picMk id="3" creationId="{923B0A26-71D4-2087-8FE1-56DAB4A28B35}"/>
          </ac:picMkLst>
        </pc:picChg>
        <pc:picChg chg="del">
          <ac:chgData name="Bernat Sort Rufat" userId="1879af19-4a76-4529-89d7-c5bc8d59539b" providerId="ADAL" clId="{03BCC45A-3F21-6C4A-9D3D-500B59DC3FCE}" dt="2023-09-23T16:34:08.414" v="1442" actId="478"/>
          <ac:picMkLst>
            <pc:docMk/>
            <pc:sldMk cId="1871807701" sldId="1744"/>
            <ac:picMk id="12" creationId="{6C51A3BD-2216-88FA-F1F4-4AB905DEC12A}"/>
          </ac:picMkLst>
        </pc:picChg>
      </pc:sldChg>
      <pc:sldChg chg="addSp modSp add del ord">
        <pc:chgData name="Bernat Sort Rufat" userId="1879af19-4a76-4529-89d7-c5bc8d59539b" providerId="ADAL" clId="{03BCC45A-3F21-6C4A-9D3D-500B59DC3FCE}" dt="2023-09-24T18:30:35.551" v="2943" actId="2696"/>
        <pc:sldMkLst>
          <pc:docMk/>
          <pc:sldMk cId="2665548403" sldId="1745"/>
        </pc:sldMkLst>
        <pc:spChg chg="add mod">
          <ac:chgData name="Bernat Sort Rufat" userId="1879af19-4a76-4529-89d7-c5bc8d59539b" providerId="ADAL" clId="{03BCC45A-3F21-6C4A-9D3D-500B59DC3FCE}" dt="2023-09-24T18:05:15.304" v="2558"/>
          <ac:spMkLst>
            <pc:docMk/>
            <pc:sldMk cId="2665548403" sldId="1745"/>
            <ac:spMk id="10" creationId="{62D48BC2-6357-B7B7-D5C7-9600CD7346A8}"/>
          </ac:spMkLst>
        </pc:spChg>
        <pc:spChg chg="add mod">
          <ac:chgData name="Bernat Sort Rufat" userId="1879af19-4a76-4529-89d7-c5bc8d59539b" providerId="ADAL" clId="{03BCC45A-3F21-6C4A-9D3D-500B59DC3FCE}" dt="2023-09-24T18:05:15.304" v="2558"/>
          <ac:spMkLst>
            <pc:docMk/>
            <pc:sldMk cId="2665548403" sldId="1745"/>
            <ac:spMk id="11" creationId="{9611C254-CFBD-2B7E-3173-17292E2300F5}"/>
          </ac:spMkLst>
        </pc:spChg>
        <pc:spChg chg="add mod">
          <ac:chgData name="Bernat Sort Rufat" userId="1879af19-4a76-4529-89d7-c5bc8d59539b" providerId="ADAL" clId="{03BCC45A-3F21-6C4A-9D3D-500B59DC3FCE}" dt="2023-09-24T18:05:15.304" v="2558"/>
          <ac:spMkLst>
            <pc:docMk/>
            <pc:sldMk cId="2665548403" sldId="1745"/>
            <ac:spMk id="12" creationId="{18A0E462-98BE-4A84-1206-17FC5F648CD4}"/>
          </ac:spMkLst>
        </pc:spChg>
      </pc:sldChg>
      <pc:sldChg chg="delSp add mod ord">
        <pc:chgData name="Bernat Sort Rufat" userId="1879af19-4a76-4529-89d7-c5bc8d59539b" providerId="ADAL" clId="{03BCC45A-3F21-6C4A-9D3D-500B59DC3FCE}" dt="2023-09-23T16:58:46.465" v="1772" actId="478"/>
        <pc:sldMkLst>
          <pc:docMk/>
          <pc:sldMk cId="2109435542" sldId="1746"/>
        </pc:sldMkLst>
        <pc:picChg chg="del">
          <ac:chgData name="Bernat Sort Rufat" userId="1879af19-4a76-4529-89d7-c5bc8d59539b" providerId="ADAL" clId="{03BCC45A-3F21-6C4A-9D3D-500B59DC3FCE}" dt="2023-09-23T16:58:46.465" v="1772" actId="478"/>
          <ac:picMkLst>
            <pc:docMk/>
            <pc:sldMk cId="2109435542" sldId="1746"/>
            <ac:picMk id="3" creationId="{783BE54D-878C-19F3-8F4E-81F9A55B9461}"/>
          </ac:picMkLst>
        </pc:picChg>
      </pc:sldChg>
      <pc:sldChg chg="addSp modSp add mod ord modNotesTx">
        <pc:chgData name="Bernat Sort Rufat" userId="1879af19-4a76-4529-89d7-c5bc8d59539b" providerId="ADAL" clId="{03BCC45A-3F21-6C4A-9D3D-500B59DC3FCE}" dt="2023-09-24T21:45:42.821" v="3165" actId="20577"/>
        <pc:sldMkLst>
          <pc:docMk/>
          <pc:sldMk cId="2510069809" sldId="1747"/>
        </pc:sldMkLst>
        <pc:spChg chg="add mod">
          <ac:chgData name="Bernat Sort Rufat" userId="1879af19-4a76-4529-89d7-c5bc8d59539b" providerId="ADAL" clId="{03BCC45A-3F21-6C4A-9D3D-500B59DC3FCE}" dt="2023-09-24T18:36:16.709" v="3105" actId="12788"/>
          <ac:spMkLst>
            <pc:docMk/>
            <pc:sldMk cId="2510069809" sldId="1747"/>
            <ac:spMk id="7" creationId="{E71FF5C8-4F90-2025-AF4D-D5C0597FC709}"/>
          </ac:spMkLst>
        </pc:spChg>
        <pc:spChg chg="mod">
          <ac:chgData name="Bernat Sort Rufat" userId="1879af19-4a76-4529-89d7-c5bc8d59539b" providerId="ADAL" clId="{03BCC45A-3F21-6C4A-9D3D-500B59DC3FCE}" dt="2023-09-24T18:32:53.363" v="3004"/>
          <ac:spMkLst>
            <pc:docMk/>
            <pc:sldMk cId="2510069809" sldId="1747"/>
            <ac:spMk id="8" creationId="{2D1221A8-0F71-1BA3-288A-566579D2E93E}"/>
          </ac:spMkLst>
        </pc:spChg>
        <pc:picChg chg="add mod">
          <ac:chgData name="Bernat Sort Rufat" userId="1879af19-4a76-4529-89d7-c5bc8d59539b" providerId="ADAL" clId="{03BCC45A-3F21-6C4A-9D3D-500B59DC3FCE}" dt="2023-09-24T18:36:12.748" v="3104" actId="12788"/>
          <ac:picMkLst>
            <pc:docMk/>
            <pc:sldMk cId="2510069809" sldId="1747"/>
            <ac:picMk id="3" creationId="{4C4380CE-43A9-646E-D17A-D73A23EC513E}"/>
          </ac:picMkLst>
        </pc:picChg>
      </pc:sldChg>
      <pc:sldChg chg="addSp delSp modSp add mod ord modNotesTx">
        <pc:chgData name="Bernat Sort Rufat" userId="1879af19-4a76-4529-89d7-c5bc8d59539b" providerId="ADAL" clId="{03BCC45A-3F21-6C4A-9D3D-500B59DC3FCE}" dt="2023-09-24T19:36:13.280" v="3151" actId="14100"/>
        <pc:sldMkLst>
          <pc:docMk/>
          <pc:sldMk cId="1635879012" sldId="1748"/>
        </pc:sldMkLst>
        <pc:spChg chg="mod">
          <ac:chgData name="Bernat Sort Rufat" userId="1879af19-4a76-4529-89d7-c5bc8d59539b" providerId="ADAL" clId="{03BCC45A-3F21-6C4A-9D3D-500B59DC3FCE}" dt="2023-09-24T19:36:13.280" v="3151" actId="14100"/>
          <ac:spMkLst>
            <pc:docMk/>
            <pc:sldMk cId="1635879012" sldId="1748"/>
            <ac:spMk id="8" creationId="{2D1221A8-0F71-1BA3-288A-566579D2E93E}"/>
          </ac:spMkLst>
        </pc:spChg>
        <pc:spChg chg="add mod">
          <ac:chgData name="Bernat Sort Rufat" userId="1879af19-4a76-4529-89d7-c5bc8d59539b" providerId="ADAL" clId="{03BCC45A-3F21-6C4A-9D3D-500B59DC3FCE}" dt="2023-09-24T14:59:55.365" v="2065" actId="208"/>
          <ac:spMkLst>
            <pc:docMk/>
            <pc:sldMk cId="1635879012" sldId="1748"/>
            <ac:spMk id="10" creationId="{2DC0E505-86B3-1DE0-7533-EB4CB48A8AB2}"/>
          </ac:spMkLst>
        </pc:spChg>
        <pc:spChg chg="add mod">
          <ac:chgData name="Bernat Sort Rufat" userId="1879af19-4a76-4529-89d7-c5bc8d59539b" providerId="ADAL" clId="{03BCC45A-3F21-6C4A-9D3D-500B59DC3FCE}" dt="2023-09-24T14:59:55.365" v="2065" actId="208"/>
          <ac:spMkLst>
            <pc:docMk/>
            <pc:sldMk cId="1635879012" sldId="1748"/>
            <ac:spMk id="11" creationId="{3D6ED41A-84E0-0B54-AE69-B9AFCADEA813}"/>
          </ac:spMkLst>
        </pc:spChg>
        <pc:spChg chg="add mod">
          <ac:chgData name="Bernat Sort Rufat" userId="1879af19-4a76-4529-89d7-c5bc8d59539b" providerId="ADAL" clId="{03BCC45A-3F21-6C4A-9D3D-500B59DC3FCE}" dt="2023-09-24T14:59:55.365" v="2065" actId="208"/>
          <ac:spMkLst>
            <pc:docMk/>
            <pc:sldMk cId="1635879012" sldId="1748"/>
            <ac:spMk id="12" creationId="{4EBA4622-8DED-0221-3767-01C951F4C4C8}"/>
          </ac:spMkLst>
        </pc:spChg>
        <pc:picChg chg="add mod">
          <ac:chgData name="Bernat Sort Rufat" userId="1879af19-4a76-4529-89d7-c5bc8d59539b" providerId="ADAL" clId="{03BCC45A-3F21-6C4A-9D3D-500B59DC3FCE}" dt="2023-09-24T14:59:22.938" v="2063" actId="1037"/>
          <ac:picMkLst>
            <pc:docMk/>
            <pc:sldMk cId="1635879012" sldId="1748"/>
            <ac:picMk id="3" creationId="{F4E67F8E-444B-4AF4-5B65-AB546559BBED}"/>
          </ac:picMkLst>
        </pc:picChg>
        <pc:picChg chg="del">
          <ac:chgData name="Bernat Sort Rufat" userId="1879af19-4a76-4529-89d7-c5bc8d59539b" providerId="ADAL" clId="{03BCC45A-3F21-6C4A-9D3D-500B59DC3FCE}" dt="2023-09-23T17:03:09.235" v="1797" actId="478"/>
          <ac:picMkLst>
            <pc:docMk/>
            <pc:sldMk cId="1635879012" sldId="1748"/>
            <ac:picMk id="7" creationId="{FA86DC40-7677-F2DB-4CD6-8541F5D7F45A}"/>
          </ac:picMkLst>
        </pc:picChg>
        <pc:picChg chg="del">
          <ac:chgData name="Bernat Sort Rufat" userId="1879af19-4a76-4529-89d7-c5bc8d59539b" providerId="ADAL" clId="{03BCC45A-3F21-6C4A-9D3D-500B59DC3FCE}" dt="2023-09-23T17:03:09.629" v="1798" actId="478"/>
          <ac:picMkLst>
            <pc:docMk/>
            <pc:sldMk cId="1635879012" sldId="1748"/>
            <ac:picMk id="9" creationId="{8CDA999F-5893-2BE4-E625-3E926D06B33C}"/>
          </ac:picMkLst>
        </pc:picChg>
      </pc:sldChg>
      <pc:sldChg chg="new del">
        <pc:chgData name="Bernat Sort Rufat" userId="1879af19-4a76-4529-89d7-c5bc8d59539b" providerId="ADAL" clId="{03BCC45A-3F21-6C4A-9D3D-500B59DC3FCE}" dt="2023-09-23T17:04:12.950" v="1812" actId="680"/>
        <pc:sldMkLst>
          <pc:docMk/>
          <pc:sldMk cId="653513591" sldId="1749"/>
        </pc:sldMkLst>
      </pc:sldChg>
      <pc:sldChg chg="addSp delSp modSp add del mod ord">
        <pc:chgData name="Bernat Sort Rufat" userId="1879af19-4a76-4529-89d7-c5bc8d59539b" providerId="ADAL" clId="{03BCC45A-3F21-6C4A-9D3D-500B59DC3FCE}" dt="2023-09-24T23:35:13.368" v="3378" actId="2696"/>
        <pc:sldMkLst>
          <pc:docMk/>
          <pc:sldMk cId="3075577710" sldId="1749"/>
        </pc:sldMkLst>
        <pc:spChg chg="add del mod">
          <ac:chgData name="Bernat Sort Rufat" userId="1879af19-4a76-4529-89d7-c5bc8d59539b" providerId="ADAL" clId="{03BCC45A-3F21-6C4A-9D3D-500B59DC3FCE}" dt="2023-09-23T17:04:27.253" v="1818" actId="478"/>
          <ac:spMkLst>
            <pc:docMk/>
            <pc:sldMk cId="3075577710" sldId="1749"/>
            <ac:spMk id="10" creationId="{F428C2D8-7C6D-5B53-AD14-A4C47B3C0690}"/>
          </ac:spMkLst>
        </pc:spChg>
        <pc:graphicFrameChg chg="add mod modGraphic">
          <ac:chgData name="Bernat Sort Rufat" userId="1879af19-4a76-4529-89d7-c5bc8d59539b" providerId="ADAL" clId="{03BCC45A-3F21-6C4A-9D3D-500B59DC3FCE}" dt="2023-09-23T17:04:41.251" v="1821" actId="14100"/>
          <ac:graphicFrameMkLst>
            <pc:docMk/>
            <pc:sldMk cId="3075577710" sldId="1749"/>
            <ac:graphicFrameMk id="7" creationId="{4569AB45-BE63-6921-2F2A-5F493E43F0D4}"/>
          </ac:graphicFrameMkLst>
        </pc:graphicFrameChg>
        <pc:graphicFrameChg chg="add mod modGraphic">
          <ac:chgData name="Bernat Sort Rufat" userId="1879af19-4a76-4529-89d7-c5bc8d59539b" providerId="ADAL" clId="{03BCC45A-3F21-6C4A-9D3D-500B59DC3FCE}" dt="2023-09-23T17:04:35.610" v="1819" actId="14100"/>
          <ac:graphicFrameMkLst>
            <pc:docMk/>
            <pc:sldMk cId="3075577710" sldId="1749"/>
            <ac:graphicFrameMk id="9" creationId="{2EF43FC3-5A3D-4488-0989-55ED344FCD1F}"/>
          </ac:graphicFrameMkLst>
        </pc:graphicFrameChg>
        <pc:picChg chg="del">
          <ac:chgData name="Bernat Sort Rufat" userId="1879af19-4a76-4529-89d7-c5bc8d59539b" providerId="ADAL" clId="{03BCC45A-3F21-6C4A-9D3D-500B59DC3FCE}" dt="2023-09-23T17:04:17.914" v="1814" actId="478"/>
          <ac:picMkLst>
            <pc:docMk/>
            <pc:sldMk cId="3075577710" sldId="1749"/>
            <ac:picMk id="3" creationId="{F4E67F8E-444B-4AF4-5B65-AB546559BBED}"/>
          </ac:picMkLst>
        </pc:picChg>
      </pc:sldChg>
      <pc:sldChg chg="addSp delSp modSp add mod ord modNotesTx">
        <pc:chgData name="Bernat Sort Rufat" userId="1879af19-4a76-4529-89d7-c5bc8d59539b" providerId="ADAL" clId="{03BCC45A-3F21-6C4A-9D3D-500B59DC3FCE}" dt="2023-09-24T21:46:17.913" v="3168"/>
        <pc:sldMkLst>
          <pc:docMk/>
          <pc:sldMk cId="3741633486" sldId="1750"/>
        </pc:sldMkLst>
        <pc:spChg chg="add mod">
          <ac:chgData name="Bernat Sort Rufat" userId="1879af19-4a76-4529-89d7-c5bc8d59539b" providerId="ADAL" clId="{03BCC45A-3F21-6C4A-9D3D-500B59DC3FCE}" dt="2023-09-24T15:01:16.851" v="2083" actId="1076"/>
          <ac:spMkLst>
            <pc:docMk/>
            <pc:sldMk cId="3741633486" sldId="1750"/>
            <ac:spMk id="9" creationId="{4A49F2F9-76BE-E25F-FEC4-E55783D9A8C0}"/>
          </ac:spMkLst>
        </pc:spChg>
        <pc:spChg chg="add mod">
          <ac:chgData name="Bernat Sort Rufat" userId="1879af19-4a76-4529-89d7-c5bc8d59539b" providerId="ADAL" clId="{03BCC45A-3F21-6C4A-9D3D-500B59DC3FCE}" dt="2023-09-24T19:35:51.559" v="3147" actId="14100"/>
          <ac:spMkLst>
            <pc:docMk/>
            <pc:sldMk cId="3741633486" sldId="1750"/>
            <ac:spMk id="10" creationId="{945F679A-697D-57B6-E5F1-9B9438185CC0}"/>
          </ac:spMkLst>
        </pc:spChg>
        <pc:picChg chg="add del mod">
          <ac:chgData name="Bernat Sort Rufat" userId="1879af19-4a76-4529-89d7-c5bc8d59539b" providerId="ADAL" clId="{03BCC45A-3F21-6C4A-9D3D-500B59DC3FCE}" dt="2023-09-24T14:54:49.021" v="1945" actId="12788"/>
          <ac:picMkLst>
            <pc:docMk/>
            <pc:sldMk cId="3741633486" sldId="1750"/>
            <ac:picMk id="3" creationId="{F4E67F8E-444B-4AF4-5B65-AB546559BBED}"/>
          </ac:picMkLst>
        </pc:picChg>
        <pc:picChg chg="add mod modCrop">
          <ac:chgData name="Bernat Sort Rufat" userId="1879af19-4a76-4529-89d7-c5bc8d59539b" providerId="ADAL" clId="{03BCC45A-3F21-6C4A-9D3D-500B59DC3FCE}" dt="2023-09-24T14:54:03.364" v="1942" actId="1440"/>
          <ac:picMkLst>
            <pc:docMk/>
            <pc:sldMk cId="3741633486" sldId="1750"/>
            <ac:picMk id="7" creationId="{53D4639B-33E1-EEC0-B654-E9ADBAFDB10D}"/>
          </ac:picMkLst>
        </pc:picChg>
      </pc:sldChg>
      <pc:sldChg chg="addSp delSp modSp add del mod delAnim modAnim">
        <pc:chgData name="Bernat Sort Rufat" userId="1879af19-4a76-4529-89d7-c5bc8d59539b" providerId="ADAL" clId="{03BCC45A-3F21-6C4A-9D3D-500B59DC3FCE}" dt="2023-09-24T18:23:30.617" v="2883" actId="2696"/>
        <pc:sldMkLst>
          <pc:docMk/>
          <pc:sldMk cId="3623199145" sldId="1751"/>
        </pc:sldMkLst>
        <pc:spChg chg="del mod">
          <ac:chgData name="Bernat Sort Rufat" userId="1879af19-4a76-4529-89d7-c5bc8d59539b" providerId="ADAL" clId="{03BCC45A-3F21-6C4A-9D3D-500B59DC3FCE}" dt="2023-09-24T17:47:13.687" v="2164" actId="478"/>
          <ac:spMkLst>
            <pc:docMk/>
            <pc:sldMk cId="3623199145" sldId="1751"/>
            <ac:spMk id="3" creationId="{5C17B66F-6DFD-03FD-1ED4-E2D5B5CA80E2}"/>
          </ac:spMkLst>
        </pc:spChg>
        <pc:spChg chg="add mod">
          <ac:chgData name="Bernat Sort Rufat" userId="1879af19-4a76-4529-89d7-c5bc8d59539b" providerId="ADAL" clId="{03BCC45A-3F21-6C4A-9D3D-500B59DC3FCE}" dt="2023-09-24T18:08:04.078" v="2613" actId="1076"/>
          <ac:spMkLst>
            <pc:docMk/>
            <pc:sldMk cId="3623199145" sldId="1751"/>
            <ac:spMk id="10" creationId="{EEF05B60-EDAC-3D60-7841-B5A1FF897CC7}"/>
          </ac:spMkLst>
        </pc:spChg>
        <pc:spChg chg="add mod">
          <ac:chgData name="Bernat Sort Rufat" userId="1879af19-4a76-4529-89d7-c5bc8d59539b" providerId="ADAL" clId="{03BCC45A-3F21-6C4A-9D3D-500B59DC3FCE}" dt="2023-09-24T18:08:04.078" v="2613" actId="1076"/>
          <ac:spMkLst>
            <pc:docMk/>
            <pc:sldMk cId="3623199145" sldId="1751"/>
            <ac:spMk id="11" creationId="{60705965-0050-BF89-C126-0D3DDC5B2031}"/>
          </ac:spMkLst>
        </pc:spChg>
        <pc:spChg chg="del">
          <ac:chgData name="Bernat Sort Rufat" userId="1879af19-4a76-4529-89d7-c5bc8d59539b" providerId="ADAL" clId="{03BCC45A-3F21-6C4A-9D3D-500B59DC3FCE}" dt="2023-09-24T17:43:06.485" v="2087" actId="478"/>
          <ac:spMkLst>
            <pc:docMk/>
            <pc:sldMk cId="3623199145" sldId="1751"/>
            <ac:spMk id="12" creationId="{17674778-3204-C465-5CB3-9630F8F191B0}"/>
          </ac:spMkLst>
        </pc:spChg>
        <pc:spChg chg="add mod">
          <ac:chgData name="Bernat Sort Rufat" userId="1879af19-4a76-4529-89d7-c5bc8d59539b" providerId="ADAL" clId="{03BCC45A-3F21-6C4A-9D3D-500B59DC3FCE}" dt="2023-09-24T18:08:04.078" v="2613" actId="1076"/>
          <ac:spMkLst>
            <pc:docMk/>
            <pc:sldMk cId="3623199145" sldId="1751"/>
            <ac:spMk id="13" creationId="{F52019F7-BADB-6821-FA58-6AF17B9269A8}"/>
          </ac:spMkLst>
        </pc:spChg>
        <pc:spChg chg="add del mod">
          <ac:chgData name="Bernat Sort Rufat" userId="1879af19-4a76-4529-89d7-c5bc8d59539b" providerId="ADAL" clId="{03BCC45A-3F21-6C4A-9D3D-500B59DC3FCE}" dt="2023-09-24T17:46:51.005" v="2160" actId="21"/>
          <ac:spMkLst>
            <pc:docMk/>
            <pc:sldMk cId="3623199145" sldId="1751"/>
            <ac:spMk id="14" creationId="{7138B7C4-979D-742C-45BD-27CDE4EEB140}"/>
          </ac:spMkLst>
        </pc:spChg>
        <pc:spChg chg="add mod">
          <ac:chgData name="Bernat Sort Rufat" userId="1879af19-4a76-4529-89d7-c5bc8d59539b" providerId="ADAL" clId="{03BCC45A-3F21-6C4A-9D3D-500B59DC3FCE}" dt="2023-09-24T18:08:04.078" v="2613" actId="1076"/>
          <ac:spMkLst>
            <pc:docMk/>
            <pc:sldMk cId="3623199145" sldId="1751"/>
            <ac:spMk id="15" creationId="{15ACF65E-E6CB-E27D-BB8C-33872D719F3B}"/>
          </ac:spMkLst>
        </pc:spChg>
        <pc:spChg chg="add del mod">
          <ac:chgData name="Bernat Sort Rufat" userId="1879af19-4a76-4529-89d7-c5bc8d59539b" providerId="ADAL" clId="{03BCC45A-3F21-6C4A-9D3D-500B59DC3FCE}" dt="2023-09-24T17:46:11.749" v="2154" actId="21"/>
          <ac:spMkLst>
            <pc:docMk/>
            <pc:sldMk cId="3623199145" sldId="1751"/>
            <ac:spMk id="16" creationId="{6981A1EE-1A8A-0B4D-1B89-15B268E41020}"/>
          </ac:spMkLst>
        </pc:spChg>
        <pc:spChg chg="add mod">
          <ac:chgData name="Bernat Sort Rufat" userId="1879af19-4a76-4529-89d7-c5bc8d59539b" providerId="ADAL" clId="{03BCC45A-3F21-6C4A-9D3D-500B59DC3FCE}" dt="2023-09-24T18:08:04.078" v="2613" actId="1076"/>
          <ac:spMkLst>
            <pc:docMk/>
            <pc:sldMk cId="3623199145" sldId="1751"/>
            <ac:spMk id="17" creationId="{94B9382F-5726-7EBA-88F0-708AD03A956D}"/>
          </ac:spMkLst>
        </pc:spChg>
        <pc:spChg chg="add mod">
          <ac:chgData name="Bernat Sort Rufat" userId="1879af19-4a76-4529-89d7-c5bc8d59539b" providerId="ADAL" clId="{03BCC45A-3F21-6C4A-9D3D-500B59DC3FCE}" dt="2023-09-24T18:08:04.078" v="2613" actId="1076"/>
          <ac:spMkLst>
            <pc:docMk/>
            <pc:sldMk cId="3623199145" sldId="1751"/>
            <ac:spMk id="18" creationId="{502C7D46-0D7C-14A3-6139-882D43451A7F}"/>
          </ac:spMkLst>
        </pc:spChg>
        <pc:spChg chg="add mod">
          <ac:chgData name="Bernat Sort Rufat" userId="1879af19-4a76-4529-89d7-c5bc8d59539b" providerId="ADAL" clId="{03BCC45A-3F21-6C4A-9D3D-500B59DC3FCE}" dt="2023-09-24T18:08:04.078" v="2613" actId="1076"/>
          <ac:spMkLst>
            <pc:docMk/>
            <pc:sldMk cId="3623199145" sldId="1751"/>
            <ac:spMk id="19" creationId="{6FBE1C12-C761-7686-C303-36394C5891DD}"/>
          </ac:spMkLst>
        </pc:spChg>
        <pc:spChg chg="add mod">
          <ac:chgData name="Bernat Sort Rufat" userId="1879af19-4a76-4529-89d7-c5bc8d59539b" providerId="ADAL" clId="{03BCC45A-3F21-6C4A-9D3D-500B59DC3FCE}" dt="2023-09-24T18:06:05.552" v="2566" actId="20577"/>
          <ac:spMkLst>
            <pc:docMk/>
            <pc:sldMk cId="3623199145" sldId="1751"/>
            <ac:spMk id="21" creationId="{25E96D63-C772-FCB2-F618-AF69274ED9BD}"/>
          </ac:spMkLst>
        </pc:spChg>
        <pc:spChg chg="add mod">
          <ac:chgData name="Bernat Sort Rufat" userId="1879af19-4a76-4529-89d7-c5bc8d59539b" providerId="ADAL" clId="{03BCC45A-3F21-6C4A-9D3D-500B59DC3FCE}" dt="2023-09-24T18:06:50.927" v="2590" actId="1036"/>
          <ac:spMkLst>
            <pc:docMk/>
            <pc:sldMk cId="3623199145" sldId="1751"/>
            <ac:spMk id="22" creationId="{6E9F5C08-914C-9F52-94C7-E4CA52A5A403}"/>
          </ac:spMkLst>
        </pc:spChg>
        <pc:spChg chg="add mod">
          <ac:chgData name="Bernat Sort Rufat" userId="1879af19-4a76-4529-89d7-c5bc8d59539b" providerId="ADAL" clId="{03BCC45A-3F21-6C4A-9D3D-500B59DC3FCE}" dt="2023-09-24T18:06:50.927" v="2590" actId="1036"/>
          <ac:spMkLst>
            <pc:docMk/>
            <pc:sldMk cId="3623199145" sldId="1751"/>
            <ac:spMk id="23" creationId="{E6A26BAE-B8E1-A826-3525-E55276017D0F}"/>
          </ac:spMkLst>
        </pc:spChg>
        <pc:spChg chg="add del mod">
          <ac:chgData name="Bernat Sort Rufat" userId="1879af19-4a76-4529-89d7-c5bc8d59539b" providerId="ADAL" clId="{03BCC45A-3F21-6C4A-9D3D-500B59DC3FCE}" dt="2023-09-24T17:57:02.606" v="2345" actId="478"/>
          <ac:spMkLst>
            <pc:docMk/>
            <pc:sldMk cId="3623199145" sldId="1751"/>
            <ac:spMk id="24" creationId="{9489F051-F62A-AE1D-3433-E1DEE81055DC}"/>
          </ac:spMkLst>
        </pc:spChg>
        <pc:spChg chg="add mod">
          <ac:chgData name="Bernat Sort Rufat" userId="1879af19-4a76-4529-89d7-c5bc8d59539b" providerId="ADAL" clId="{03BCC45A-3F21-6C4A-9D3D-500B59DC3FCE}" dt="2023-09-24T18:06:50.927" v="2590" actId="1036"/>
          <ac:spMkLst>
            <pc:docMk/>
            <pc:sldMk cId="3623199145" sldId="1751"/>
            <ac:spMk id="25" creationId="{31A431C8-8DDF-79CF-A05C-79CC66E7EE36}"/>
          </ac:spMkLst>
        </pc:spChg>
        <pc:spChg chg="add mod">
          <ac:chgData name="Bernat Sort Rufat" userId="1879af19-4a76-4529-89d7-c5bc8d59539b" providerId="ADAL" clId="{03BCC45A-3F21-6C4A-9D3D-500B59DC3FCE}" dt="2023-09-24T18:06:50.927" v="2590" actId="1036"/>
          <ac:spMkLst>
            <pc:docMk/>
            <pc:sldMk cId="3623199145" sldId="1751"/>
            <ac:spMk id="26" creationId="{39A869D5-9964-E70B-BF04-06E8C090604A}"/>
          </ac:spMkLst>
        </pc:spChg>
        <pc:spChg chg="add mod">
          <ac:chgData name="Bernat Sort Rufat" userId="1879af19-4a76-4529-89d7-c5bc8d59539b" providerId="ADAL" clId="{03BCC45A-3F21-6C4A-9D3D-500B59DC3FCE}" dt="2023-09-24T18:06:50.927" v="2590" actId="1036"/>
          <ac:spMkLst>
            <pc:docMk/>
            <pc:sldMk cId="3623199145" sldId="1751"/>
            <ac:spMk id="27" creationId="{2F86AF14-9D49-E0B2-925F-ECC9C7214198}"/>
          </ac:spMkLst>
        </pc:spChg>
        <pc:spChg chg="add mod">
          <ac:chgData name="Bernat Sort Rufat" userId="1879af19-4a76-4529-89d7-c5bc8d59539b" providerId="ADAL" clId="{03BCC45A-3F21-6C4A-9D3D-500B59DC3FCE}" dt="2023-09-24T18:06:50.927" v="2590" actId="1036"/>
          <ac:spMkLst>
            <pc:docMk/>
            <pc:sldMk cId="3623199145" sldId="1751"/>
            <ac:spMk id="28" creationId="{BFD493BD-5421-FDA7-80BF-2C14B2C74354}"/>
          </ac:spMkLst>
        </pc:spChg>
        <pc:spChg chg="add mod">
          <ac:chgData name="Bernat Sort Rufat" userId="1879af19-4a76-4529-89d7-c5bc8d59539b" providerId="ADAL" clId="{03BCC45A-3F21-6C4A-9D3D-500B59DC3FCE}" dt="2023-09-24T18:06:50.927" v="2590" actId="1036"/>
          <ac:spMkLst>
            <pc:docMk/>
            <pc:sldMk cId="3623199145" sldId="1751"/>
            <ac:spMk id="29" creationId="{F57F5461-EFB7-B173-3A76-9B313EC60CE8}"/>
          </ac:spMkLst>
        </pc:spChg>
        <pc:spChg chg="add mod">
          <ac:chgData name="Bernat Sort Rufat" userId="1879af19-4a76-4529-89d7-c5bc8d59539b" providerId="ADAL" clId="{03BCC45A-3F21-6C4A-9D3D-500B59DC3FCE}" dt="2023-09-24T18:07:56.466" v="2612" actId="1076"/>
          <ac:spMkLst>
            <pc:docMk/>
            <pc:sldMk cId="3623199145" sldId="1751"/>
            <ac:spMk id="30" creationId="{3FCAAA0D-CEAA-029F-BD73-BB0C9BAB9CB2}"/>
          </ac:spMkLst>
        </pc:spChg>
        <pc:spChg chg="add del mod">
          <ac:chgData name="Bernat Sort Rufat" userId="1879af19-4a76-4529-89d7-c5bc8d59539b" providerId="ADAL" clId="{03BCC45A-3F21-6C4A-9D3D-500B59DC3FCE}" dt="2023-09-24T18:03:26.811" v="2524" actId="478"/>
          <ac:spMkLst>
            <pc:docMk/>
            <pc:sldMk cId="3623199145" sldId="1751"/>
            <ac:spMk id="31" creationId="{34A60A92-5317-2F46-5CE8-C6A2FEB8D671}"/>
          </ac:spMkLst>
        </pc:spChg>
        <pc:spChg chg="add del mod">
          <ac:chgData name="Bernat Sort Rufat" userId="1879af19-4a76-4529-89d7-c5bc8d59539b" providerId="ADAL" clId="{03BCC45A-3F21-6C4A-9D3D-500B59DC3FCE}" dt="2023-09-24T18:05:13.139" v="2557" actId="21"/>
          <ac:spMkLst>
            <pc:docMk/>
            <pc:sldMk cId="3623199145" sldId="1751"/>
            <ac:spMk id="33" creationId="{D2BFA692-4E35-5D18-5FB0-46D8E5E0D883}"/>
          </ac:spMkLst>
        </pc:spChg>
        <pc:spChg chg="add del mod">
          <ac:chgData name="Bernat Sort Rufat" userId="1879af19-4a76-4529-89d7-c5bc8d59539b" providerId="ADAL" clId="{03BCC45A-3F21-6C4A-9D3D-500B59DC3FCE}" dt="2023-09-24T18:05:13.139" v="2557" actId="21"/>
          <ac:spMkLst>
            <pc:docMk/>
            <pc:sldMk cId="3623199145" sldId="1751"/>
            <ac:spMk id="34" creationId="{A816F00A-D07D-0C85-6643-9AE531FA2F68}"/>
          </ac:spMkLst>
        </pc:spChg>
        <pc:spChg chg="add del mod">
          <ac:chgData name="Bernat Sort Rufat" userId="1879af19-4a76-4529-89d7-c5bc8d59539b" providerId="ADAL" clId="{03BCC45A-3F21-6C4A-9D3D-500B59DC3FCE}" dt="2023-09-24T18:05:13.139" v="2557" actId="21"/>
          <ac:spMkLst>
            <pc:docMk/>
            <pc:sldMk cId="3623199145" sldId="1751"/>
            <ac:spMk id="35" creationId="{A91AC72A-DA86-2693-C713-2E230D33D51E}"/>
          </ac:spMkLst>
        </pc:spChg>
        <pc:spChg chg="add mod">
          <ac:chgData name="Bernat Sort Rufat" userId="1879af19-4a76-4529-89d7-c5bc8d59539b" providerId="ADAL" clId="{03BCC45A-3F21-6C4A-9D3D-500B59DC3FCE}" dt="2023-09-24T18:07:14.734" v="2604" actId="1076"/>
          <ac:spMkLst>
            <pc:docMk/>
            <pc:sldMk cId="3623199145" sldId="1751"/>
            <ac:spMk id="36" creationId="{DBEE253A-7318-4D86-A64C-25D401CFF379}"/>
          </ac:spMkLst>
        </pc:spChg>
        <pc:spChg chg="add del mod">
          <ac:chgData name="Bernat Sort Rufat" userId="1879af19-4a76-4529-89d7-c5bc8d59539b" providerId="ADAL" clId="{03BCC45A-3F21-6C4A-9D3D-500B59DC3FCE}" dt="2023-09-24T18:04:13.111" v="2535"/>
          <ac:spMkLst>
            <pc:docMk/>
            <pc:sldMk cId="3623199145" sldId="1751"/>
            <ac:spMk id="37" creationId="{B819D205-F038-18BC-2DF9-CBC92069468C}"/>
          </ac:spMkLst>
        </pc:spChg>
        <pc:spChg chg="add del mod">
          <ac:chgData name="Bernat Sort Rufat" userId="1879af19-4a76-4529-89d7-c5bc8d59539b" providerId="ADAL" clId="{03BCC45A-3F21-6C4A-9D3D-500B59DC3FCE}" dt="2023-09-24T18:04:13.111" v="2535"/>
          <ac:spMkLst>
            <pc:docMk/>
            <pc:sldMk cId="3623199145" sldId="1751"/>
            <ac:spMk id="38" creationId="{C7CB37F1-458F-8AC1-9FE4-FF8960438C42}"/>
          </ac:spMkLst>
        </pc:spChg>
        <pc:spChg chg="add del mod">
          <ac:chgData name="Bernat Sort Rufat" userId="1879af19-4a76-4529-89d7-c5bc8d59539b" providerId="ADAL" clId="{03BCC45A-3F21-6C4A-9D3D-500B59DC3FCE}" dt="2023-09-24T18:04:13.111" v="2535"/>
          <ac:spMkLst>
            <pc:docMk/>
            <pc:sldMk cId="3623199145" sldId="1751"/>
            <ac:spMk id="39" creationId="{231EBA30-EF57-E302-DBD2-5FEB1D769D65}"/>
          </ac:spMkLst>
        </pc:spChg>
        <pc:spChg chg="add del mod">
          <ac:chgData name="Bernat Sort Rufat" userId="1879af19-4a76-4529-89d7-c5bc8d59539b" providerId="ADAL" clId="{03BCC45A-3F21-6C4A-9D3D-500B59DC3FCE}" dt="2023-09-24T18:04:32.112" v="2541" actId="478"/>
          <ac:spMkLst>
            <pc:docMk/>
            <pc:sldMk cId="3623199145" sldId="1751"/>
            <ac:spMk id="40" creationId="{94FFFBCE-4F71-4122-8855-17008A4198BE}"/>
          </ac:spMkLst>
        </pc:spChg>
        <pc:spChg chg="add del mod">
          <ac:chgData name="Bernat Sort Rufat" userId="1879af19-4a76-4529-89d7-c5bc8d59539b" providerId="ADAL" clId="{03BCC45A-3F21-6C4A-9D3D-500B59DC3FCE}" dt="2023-09-24T18:04:36.373" v="2543" actId="478"/>
          <ac:spMkLst>
            <pc:docMk/>
            <pc:sldMk cId="3623199145" sldId="1751"/>
            <ac:spMk id="41" creationId="{C7989305-F968-F0C5-9D1D-EDE816C9E7E8}"/>
          </ac:spMkLst>
        </pc:spChg>
        <pc:spChg chg="add del mod">
          <ac:chgData name="Bernat Sort Rufat" userId="1879af19-4a76-4529-89d7-c5bc8d59539b" providerId="ADAL" clId="{03BCC45A-3F21-6C4A-9D3D-500B59DC3FCE}" dt="2023-09-24T18:04:34.058" v="2542" actId="478"/>
          <ac:spMkLst>
            <pc:docMk/>
            <pc:sldMk cId="3623199145" sldId="1751"/>
            <ac:spMk id="42" creationId="{2B6839E2-4D0D-1700-1B3A-7A51D8832B63}"/>
          </ac:spMkLst>
        </pc:spChg>
        <pc:spChg chg="add mod">
          <ac:chgData name="Bernat Sort Rufat" userId="1879af19-4a76-4529-89d7-c5bc8d59539b" providerId="ADAL" clId="{03BCC45A-3F21-6C4A-9D3D-500B59DC3FCE}" dt="2023-09-24T18:07:40.651" v="2610" actId="208"/>
          <ac:spMkLst>
            <pc:docMk/>
            <pc:sldMk cId="3623199145" sldId="1751"/>
            <ac:spMk id="43" creationId="{641BA4E9-0319-637C-CF52-38038E3E5EEC}"/>
          </ac:spMkLst>
        </pc:spChg>
        <pc:spChg chg="add mod">
          <ac:chgData name="Bernat Sort Rufat" userId="1879af19-4a76-4529-89d7-c5bc8d59539b" providerId="ADAL" clId="{03BCC45A-3F21-6C4A-9D3D-500B59DC3FCE}" dt="2023-09-24T18:08:33.012" v="2638" actId="1076"/>
          <ac:spMkLst>
            <pc:docMk/>
            <pc:sldMk cId="3623199145" sldId="1751"/>
            <ac:spMk id="44" creationId="{F15BAFA3-7E5F-1D31-C921-5CB39ECB95DC}"/>
          </ac:spMkLst>
        </pc:spChg>
        <pc:picChg chg="add mod">
          <ac:chgData name="Bernat Sort Rufat" userId="1879af19-4a76-4529-89d7-c5bc8d59539b" providerId="ADAL" clId="{03BCC45A-3F21-6C4A-9D3D-500B59DC3FCE}" dt="2023-09-24T18:06:50.927" v="2590" actId="1036"/>
          <ac:picMkLst>
            <pc:docMk/>
            <pc:sldMk cId="3623199145" sldId="1751"/>
            <ac:picMk id="9218" creationId="{14F76077-2256-C24A-5638-3C57E6B6E3B8}"/>
          </ac:picMkLst>
        </pc:picChg>
        <pc:picChg chg="add mod">
          <ac:chgData name="Bernat Sort Rufat" userId="1879af19-4a76-4529-89d7-c5bc8d59539b" providerId="ADAL" clId="{03BCC45A-3F21-6C4A-9D3D-500B59DC3FCE}" dt="2023-09-24T18:06:50.927" v="2590" actId="1036"/>
          <ac:picMkLst>
            <pc:docMk/>
            <pc:sldMk cId="3623199145" sldId="1751"/>
            <ac:picMk id="9220" creationId="{1399D4EC-C1AE-2243-B96A-FA73E10836F5}"/>
          </ac:picMkLst>
        </pc:picChg>
        <pc:picChg chg="add mod">
          <ac:chgData name="Bernat Sort Rufat" userId="1879af19-4a76-4529-89d7-c5bc8d59539b" providerId="ADAL" clId="{03BCC45A-3F21-6C4A-9D3D-500B59DC3FCE}" dt="2023-09-24T18:06:50.927" v="2590" actId="1036"/>
          <ac:picMkLst>
            <pc:docMk/>
            <pc:sldMk cId="3623199145" sldId="1751"/>
            <ac:picMk id="9222" creationId="{862997A7-7B1C-0825-C54E-949C104C31EF}"/>
          </ac:picMkLst>
        </pc:picChg>
        <pc:picChg chg="add mod">
          <ac:chgData name="Bernat Sort Rufat" userId="1879af19-4a76-4529-89d7-c5bc8d59539b" providerId="ADAL" clId="{03BCC45A-3F21-6C4A-9D3D-500B59DC3FCE}" dt="2023-09-24T18:06:50.927" v="2590" actId="1036"/>
          <ac:picMkLst>
            <pc:docMk/>
            <pc:sldMk cId="3623199145" sldId="1751"/>
            <ac:picMk id="9224" creationId="{5ECA0AE0-7CB2-C896-81EE-09324D4A3FE8}"/>
          </ac:picMkLst>
        </pc:picChg>
      </pc:sldChg>
      <pc:sldChg chg="addSp modSp add del mod">
        <pc:chgData name="Bernat Sort Rufat" userId="1879af19-4a76-4529-89d7-c5bc8d59539b" providerId="ADAL" clId="{03BCC45A-3F21-6C4A-9D3D-500B59DC3FCE}" dt="2023-09-24T14:57:34.761" v="1990" actId="2696"/>
        <pc:sldMkLst>
          <pc:docMk/>
          <pc:sldMk cId="4126889186" sldId="1751"/>
        </pc:sldMkLst>
        <pc:picChg chg="mod modCrop">
          <ac:chgData name="Bernat Sort Rufat" userId="1879af19-4a76-4529-89d7-c5bc8d59539b" providerId="ADAL" clId="{03BCC45A-3F21-6C4A-9D3D-500B59DC3FCE}" dt="2023-09-24T14:57:28.510" v="1987" actId="1076"/>
          <ac:picMkLst>
            <pc:docMk/>
            <pc:sldMk cId="4126889186" sldId="1751"/>
            <ac:picMk id="3" creationId="{F4E67F8E-444B-4AF4-5B65-AB546559BBED}"/>
          </ac:picMkLst>
        </pc:picChg>
        <pc:picChg chg="add mod modCrop">
          <ac:chgData name="Bernat Sort Rufat" userId="1879af19-4a76-4529-89d7-c5bc8d59539b" providerId="ADAL" clId="{03BCC45A-3F21-6C4A-9D3D-500B59DC3FCE}" dt="2023-09-24T14:57:31.244" v="1989" actId="1076"/>
          <ac:picMkLst>
            <pc:docMk/>
            <pc:sldMk cId="4126889186" sldId="1751"/>
            <ac:picMk id="7" creationId="{4CB4DFAB-1B94-E18B-20F5-875AE0A0D473}"/>
          </ac:picMkLst>
        </pc:picChg>
        <pc:picChg chg="add mod modCrop">
          <ac:chgData name="Bernat Sort Rufat" userId="1879af19-4a76-4529-89d7-c5bc8d59539b" providerId="ADAL" clId="{03BCC45A-3F21-6C4A-9D3D-500B59DC3FCE}" dt="2023-09-24T14:57:29.989" v="1988" actId="1076"/>
          <ac:picMkLst>
            <pc:docMk/>
            <pc:sldMk cId="4126889186" sldId="1751"/>
            <ac:picMk id="9" creationId="{702ED9F4-6712-E08B-5D78-77EC251257A4}"/>
          </ac:picMkLst>
        </pc:picChg>
      </pc:sldChg>
      <pc:sldChg chg="addSp delSp modSp add del mod ord modAnim">
        <pc:chgData name="Bernat Sort Rufat" userId="1879af19-4a76-4529-89d7-c5bc8d59539b" providerId="ADAL" clId="{03BCC45A-3F21-6C4A-9D3D-500B59DC3FCE}" dt="2023-09-24T18:40:27.572" v="3136" actId="2696"/>
        <pc:sldMkLst>
          <pc:docMk/>
          <pc:sldMk cId="1428969686" sldId="1752"/>
        </pc:sldMkLst>
        <pc:spChg chg="add mod">
          <ac:chgData name="Bernat Sort Rufat" userId="1879af19-4a76-4529-89d7-c5bc8d59539b" providerId="ADAL" clId="{03BCC45A-3F21-6C4A-9D3D-500B59DC3FCE}" dt="2023-09-24T18:30:00.357" v="2942" actId="14100"/>
          <ac:spMkLst>
            <pc:docMk/>
            <pc:sldMk cId="1428969686" sldId="1752"/>
            <ac:spMk id="3" creationId="{C297D240-D7D9-3C92-8463-3F37D7A7FFB2}"/>
          </ac:spMkLst>
        </pc:spChg>
        <pc:spChg chg="del">
          <ac:chgData name="Bernat Sort Rufat" userId="1879af19-4a76-4529-89d7-c5bc8d59539b" providerId="ADAL" clId="{03BCC45A-3F21-6C4A-9D3D-500B59DC3FCE}" dt="2023-09-24T18:08:58.591" v="2646" actId="478"/>
          <ac:spMkLst>
            <pc:docMk/>
            <pc:sldMk cId="1428969686" sldId="1752"/>
            <ac:spMk id="10" creationId="{EEF05B60-EDAC-3D60-7841-B5A1FF897CC7}"/>
          </ac:spMkLst>
        </pc:spChg>
        <pc:spChg chg="del">
          <ac:chgData name="Bernat Sort Rufat" userId="1879af19-4a76-4529-89d7-c5bc8d59539b" providerId="ADAL" clId="{03BCC45A-3F21-6C4A-9D3D-500B59DC3FCE}" dt="2023-09-24T18:08:57.980" v="2645" actId="478"/>
          <ac:spMkLst>
            <pc:docMk/>
            <pc:sldMk cId="1428969686" sldId="1752"/>
            <ac:spMk id="11" creationId="{60705965-0050-BF89-C126-0D3DDC5B2031}"/>
          </ac:spMkLst>
        </pc:spChg>
        <pc:spChg chg="add mod">
          <ac:chgData name="Bernat Sort Rufat" userId="1879af19-4a76-4529-89d7-c5bc8d59539b" providerId="ADAL" clId="{03BCC45A-3F21-6C4A-9D3D-500B59DC3FCE}" dt="2023-09-24T18:14:11.110" v="2761" actId="1038"/>
          <ac:spMkLst>
            <pc:docMk/>
            <pc:sldMk cId="1428969686" sldId="1752"/>
            <ac:spMk id="12" creationId="{9C085F4A-6141-2072-B6CB-A2498559974A}"/>
          </ac:spMkLst>
        </pc:spChg>
        <pc:spChg chg="del">
          <ac:chgData name="Bernat Sort Rufat" userId="1879af19-4a76-4529-89d7-c5bc8d59539b" providerId="ADAL" clId="{03BCC45A-3F21-6C4A-9D3D-500B59DC3FCE}" dt="2023-09-24T18:08:56.672" v="2643" actId="478"/>
          <ac:spMkLst>
            <pc:docMk/>
            <pc:sldMk cId="1428969686" sldId="1752"/>
            <ac:spMk id="13" creationId="{F52019F7-BADB-6821-FA58-6AF17B9269A8}"/>
          </ac:spMkLst>
        </pc:spChg>
        <pc:spChg chg="add mod">
          <ac:chgData name="Bernat Sort Rufat" userId="1879af19-4a76-4529-89d7-c5bc8d59539b" providerId="ADAL" clId="{03BCC45A-3F21-6C4A-9D3D-500B59DC3FCE}" dt="2023-09-24T18:15:06.323" v="2776" actId="20577"/>
          <ac:spMkLst>
            <pc:docMk/>
            <pc:sldMk cId="1428969686" sldId="1752"/>
            <ac:spMk id="14" creationId="{D47EC009-D778-1E1D-4377-A57D702DD73E}"/>
          </ac:spMkLst>
        </pc:spChg>
        <pc:spChg chg="del">
          <ac:chgData name="Bernat Sort Rufat" userId="1879af19-4a76-4529-89d7-c5bc8d59539b" providerId="ADAL" clId="{03BCC45A-3F21-6C4A-9D3D-500B59DC3FCE}" dt="2023-09-24T18:08:55.531" v="2641" actId="478"/>
          <ac:spMkLst>
            <pc:docMk/>
            <pc:sldMk cId="1428969686" sldId="1752"/>
            <ac:spMk id="15" creationId="{15ACF65E-E6CB-E27D-BB8C-33872D719F3B}"/>
          </ac:spMkLst>
        </pc:spChg>
        <pc:spChg chg="del">
          <ac:chgData name="Bernat Sort Rufat" userId="1879af19-4a76-4529-89d7-c5bc8d59539b" providerId="ADAL" clId="{03BCC45A-3F21-6C4A-9D3D-500B59DC3FCE}" dt="2023-09-24T18:08:54.962" v="2640" actId="478"/>
          <ac:spMkLst>
            <pc:docMk/>
            <pc:sldMk cId="1428969686" sldId="1752"/>
            <ac:spMk id="17" creationId="{94B9382F-5726-7EBA-88F0-708AD03A956D}"/>
          </ac:spMkLst>
        </pc:spChg>
        <pc:spChg chg="del">
          <ac:chgData name="Bernat Sort Rufat" userId="1879af19-4a76-4529-89d7-c5bc8d59539b" providerId="ADAL" clId="{03BCC45A-3F21-6C4A-9D3D-500B59DC3FCE}" dt="2023-09-24T18:08:56.085" v="2642" actId="478"/>
          <ac:spMkLst>
            <pc:docMk/>
            <pc:sldMk cId="1428969686" sldId="1752"/>
            <ac:spMk id="18" creationId="{502C7D46-0D7C-14A3-6139-882D43451A7F}"/>
          </ac:spMkLst>
        </pc:spChg>
        <pc:spChg chg="del">
          <ac:chgData name="Bernat Sort Rufat" userId="1879af19-4a76-4529-89d7-c5bc8d59539b" providerId="ADAL" clId="{03BCC45A-3F21-6C4A-9D3D-500B59DC3FCE}" dt="2023-09-24T18:08:57.442" v="2644" actId="478"/>
          <ac:spMkLst>
            <pc:docMk/>
            <pc:sldMk cId="1428969686" sldId="1752"/>
            <ac:spMk id="19" creationId="{6FBE1C12-C761-7686-C303-36394C5891DD}"/>
          </ac:spMkLst>
        </pc:spChg>
        <pc:spChg chg="del">
          <ac:chgData name="Bernat Sort Rufat" userId="1879af19-4a76-4529-89d7-c5bc8d59539b" providerId="ADAL" clId="{03BCC45A-3F21-6C4A-9D3D-500B59DC3FCE}" dt="2023-09-24T18:13:06.122" v="2735" actId="478"/>
          <ac:spMkLst>
            <pc:docMk/>
            <pc:sldMk cId="1428969686" sldId="1752"/>
            <ac:spMk id="21" creationId="{25E96D63-C772-FCB2-F618-AF69274ED9BD}"/>
          </ac:spMkLst>
        </pc:spChg>
        <pc:spChg chg="mod">
          <ac:chgData name="Bernat Sort Rufat" userId="1879af19-4a76-4529-89d7-c5bc8d59539b" providerId="ADAL" clId="{03BCC45A-3F21-6C4A-9D3D-500B59DC3FCE}" dt="2023-09-24T18:09:26.093" v="2666" actId="1038"/>
          <ac:spMkLst>
            <pc:docMk/>
            <pc:sldMk cId="1428969686" sldId="1752"/>
            <ac:spMk id="22" creationId="{6E9F5C08-914C-9F52-94C7-E4CA52A5A403}"/>
          </ac:spMkLst>
        </pc:spChg>
        <pc:spChg chg="mod">
          <ac:chgData name="Bernat Sort Rufat" userId="1879af19-4a76-4529-89d7-c5bc8d59539b" providerId="ADAL" clId="{03BCC45A-3F21-6C4A-9D3D-500B59DC3FCE}" dt="2023-09-24T18:11:55.157" v="2683" actId="1076"/>
          <ac:spMkLst>
            <pc:docMk/>
            <pc:sldMk cId="1428969686" sldId="1752"/>
            <ac:spMk id="23" creationId="{E6A26BAE-B8E1-A826-3525-E55276017D0F}"/>
          </ac:spMkLst>
        </pc:spChg>
        <pc:spChg chg="mod">
          <ac:chgData name="Bernat Sort Rufat" userId="1879af19-4a76-4529-89d7-c5bc8d59539b" providerId="ADAL" clId="{03BCC45A-3F21-6C4A-9D3D-500B59DC3FCE}" dt="2023-09-24T18:09:26.093" v="2666" actId="1038"/>
          <ac:spMkLst>
            <pc:docMk/>
            <pc:sldMk cId="1428969686" sldId="1752"/>
            <ac:spMk id="25" creationId="{31A431C8-8DDF-79CF-A05C-79CC66E7EE36}"/>
          </ac:spMkLst>
        </pc:spChg>
        <pc:spChg chg="mod">
          <ac:chgData name="Bernat Sort Rufat" userId="1879af19-4a76-4529-89d7-c5bc8d59539b" providerId="ADAL" clId="{03BCC45A-3F21-6C4A-9D3D-500B59DC3FCE}" dt="2023-09-24T18:09:26.093" v="2666" actId="1038"/>
          <ac:spMkLst>
            <pc:docMk/>
            <pc:sldMk cId="1428969686" sldId="1752"/>
            <ac:spMk id="26" creationId="{39A869D5-9964-E70B-BF04-06E8C090604A}"/>
          </ac:spMkLst>
        </pc:spChg>
        <pc:spChg chg="mod">
          <ac:chgData name="Bernat Sort Rufat" userId="1879af19-4a76-4529-89d7-c5bc8d59539b" providerId="ADAL" clId="{03BCC45A-3F21-6C4A-9D3D-500B59DC3FCE}" dt="2023-09-24T18:09:26.093" v="2666" actId="1038"/>
          <ac:spMkLst>
            <pc:docMk/>
            <pc:sldMk cId="1428969686" sldId="1752"/>
            <ac:spMk id="27" creationId="{2F86AF14-9D49-E0B2-925F-ECC9C7214198}"/>
          </ac:spMkLst>
        </pc:spChg>
        <pc:spChg chg="mod">
          <ac:chgData name="Bernat Sort Rufat" userId="1879af19-4a76-4529-89d7-c5bc8d59539b" providerId="ADAL" clId="{03BCC45A-3F21-6C4A-9D3D-500B59DC3FCE}" dt="2023-09-24T18:09:26.093" v="2666" actId="1038"/>
          <ac:spMkLst>
            <pc:docMk/>
            <pc:sldMk cId="1428969686" sldId="1752"/>
            <ac:spMk id="28" creationId="{BFD493BD-5421-FDA7-80BF-2C14B2C74354}"/>
          </ac:spMkLst>
        </pc:spChg>
        <pc:spChg chg="mod">
          <ac:chgData name="Bernat Sort Rufat" userId="1879af19-4a76-4529-89d7-c5bc8d59539b" providerId="ADAL" clId="{03BCC45A-3F21-6C4A-9D3D-500B59DC3FCE}" dt="2023-09-24T18:09:26.093" v="2666" actId="1038"/>
          <ac:spMkLst>
            <pc:docMk/>
            <pc:sldMk cId="1428969686" sldId="1752"/>
            <ac:spMk id="29" creationId="{F57F5461-EFB7-B173-3A76-9B313EC60CE8}"/>
          </ac:spMkLst>
        </pc:spChg>
        <pc:spChg chg="mod">
          <ac:chgData name="Bernat Sort Rufat" userId="1879af19-4a76-4529-89d7-c5bc8d59539b" providerId="ADAL" clId="{03BCC45A-3F21-6C4A-9D3D-500B59DC3FCE}" dt="2023-09-24T18:14:30.174" v="2765" actId="1038"/>
          <ac:spMkLst>
            <pc:docMk/>
            <pc:sldMk cId="1428969686" sldId="1752"/>
            <ac:spMk id="30" creationId="{3FCAAA0D-CEAA-029F-BD73-BB0C9BAB9CB2}"/>
          </ac:spMkLst>
        </pc:spChg>
        <pc:spChg chg="mod">
          <ac:chgData name="Bernat Sort Rufat" userId="1879af19-4a76-4529-89d7-c5bc8d59539b" providerId="ADAL" clId="{03BCC45A-3F21-6C4A-9D3D-500B59DC3FCE}" dt="2023-09-24T18:14:30.174" v="2765" actId="1038"/>
          <ac:spMkLst>
            <pc:docMk/>
            <pc:sldMk cId="1428969686" sldId="1752"/>
            <ac:spMk id="36" creationId="{DBEE253A-7318-4D86-A64C-25D401CFF379}"/>
          </ac:spMkLst>
        </pc:spChg>
        <pc:spChg chg="mod">
          <ac:chgData name="Bernat Sort Rufat" userId="1879af19-4a76-4529-89d7-c5bc8d59539b" providerId="ADAL" clId="{03BCC45A-3F21-6C4A-9D3D-500B59DC3FCE}" dt="2023-09-24T18:13:37.444" v="2741" actId="1076"/>
          <ac:spMkLst>
            <pc:docMk/>
            <pc:sldMk cId="1428969686" sldId="1752"/>
            <ac:spMk id="43" creationId="{641BA4E9-0319-637C-CF52-38038E3E5EEC}"/>
          </ac:spMkLst>
        </pc:spChg>
        <pc:spChg chg="mod">
          <ac:chgData name="Bernat Sort Rufat" userId="1879af19-4a76-4529-89d7-c5bc8d59539b" providerId="ADAL" clId="{03BCC45A-3F21-6C4A-9D3D-500B59DC3FCE}" dt="2023-09-24T18:13:32.786" v="2740" actId="1076"/>
          <ac:spMkLst>
            <pc:docMk/>
            <pc:sldMk cId="1428969686" sldId="1752"/>
            <ac:spMk id="44" creationId="{F15BAFA3-7E5F-1D31-C921-5CB39ECB95DC}"/>
          </ac:spMkLst>
        </pc:spChg>
        <pc:picChg chg="mod">
          <ac:chgData name="Bernat Sort Rufat" userId="1879af19-4a76-4529-89d7-c5bc8d59539b" providerId="ADAL" clId="{03BCC45A-3F21-6C4A-9D3D-500B59DC3FCE}" dt="2023-09-24T18:14:47.119" v="2772" actId="1035"/>
          <ac:picMkLst>
            <pc:docMk/>
            <pc:sldMk cId="1428969686" sldId="1752"/>
            <ac:picMk id="7" creationId="{9988EDF7-BA01-AA62-80F2-44523580B806}"/>
          </ac:picMkLst>
        </pc:picChg>
        <pc:picChg chg="mod">
          <ac:chgData name="Bernat Sort Rufat" userId="1879af19-4a76-4529-89d7-c5bc8d59539b" providerId="ADAL" clId="{03BCC45A-3F21-6C4A-9D3D-500B59DC3FCE}" dt="2023-09-24T18:14:44.577" v="2766" actId="1076"/>
          <ac:picMkLst>
            <pc:docMk/>
            <pc:sldMk cId="1428969686" sldId="1752"/>
            <ac:picMk id="9" creationId="{A899CED3-27AE-7904-0D52-2CE781FFCB6D}"/>
          </ac:picMkLst>
        </pc:picChg>
        <pc:picChg chg="del mod">
          <ac:chgData name="Bernat Sort Rufat" userId="1879af19-4a76-4529-89d7-c5bc8d59539b" providerId="ADAL" clId="{03BCC45A-3F21-6C4A-9D3D-500B59DC3FCE}" dt="2023-09-24T18:18:39.335" v="2823" actId="21"/>
          <ac:picMkLst>
            <pc:docMk/>
            <pc:sldMk cId="1428969686" sldId="1752"/>
            <ac:picMk id="9218" creationId="{14F76077-2256-C24A-5638-3C57E6B6E3B8}"/>
          </ac:picMkLst>
        </pc:picChg>
        <pc:picChg chg="del mod">
          <ac:chgData name="Bernat Sort Rufat" userId="1879af19-4a76-4529-89d7-c5bc8d59539b" providerId="ADAL" clId="{03BCC45A-3F21-6C4A-9D3D-500B59DC3FCE}" dt="2023-09-24T18:17:10.648" v="2794" actId="478"/>
          <ac:picMkLst>
            <pc:docMk/>
            <pc:sldMk cId="1428969686" sldId="1752"/>
            <ac:picMk id="9220" creationId="{1399D4EC-C1AE-2243-B96A-FA73E10836F5}"/>
          </ac:picMkLst>
        </pc:picChg>
        <pc:picChg chg="del mod">
          <ac:chgData name="Bernat Sort Rufat" userId="1879af19-4a76-4529-89d7-c5bc8d59539b" providerId="ADAL" clId="{03BCC45A-3F21-6C4A-9D3D-500B59DC3FCE}" dt="2023-09-24T18:20:55.687" v="2870" actId="478"/>
          <ac:picMkLst>
            <pc:docMk/>
            <pc:sldMk cId="1428969686" sldId="1752"/>
            <ac:picMk id="9222" creationId="{862997A7-7B1C-0825-C54E-949C104C31EF}"/>
          </ac:picMkLst>
        </pc:picChg>
        <pc:picChg chg="mod">
          <ac:chgData name="Bernat Sort Rufat" userId="1879af19-4a76-4529-89d7-c5bc8d59539b" providerId="ADAL" clId="{03BCC45A-3F21-6C4A-9D3D-500B59DC3FCE}" dt="2023-09-24T18:19:26.223" v="2831" actId="1076"/>
          <ac:picMkLst>
            <pc:docMk/>
            <pc:sldMk cId="1428969686" sldId="1752"/>
            <ac:picMk id="9224" creationId="{5ECA0AE0-7CB2-C896-81EE-09324D4A3FE8}"/>
          </ac:picMkLst>
        </pc:picChg>
        <pc:picChg chg="add mod">
          <ac:chgData name="Bernat Sort Rufat" userId="1879af19-4a76-4529-89d7-c5bc8d59539b" providerId="ADAL" clId="{03BCC45A-3F21-6C4A-9D3D-500B59DC3FCE}" dt="2023-09-24T18:16:15.337" v="2790" actId="1076"/>
          <ac:picMkLst>
            <pc:docMk/>
            <pc:sldMk cId="1428969686" sldId="1752"/>
            <ac:picMk id="12290" creationId="{E2CF3551-A5E8-A2BE-17AD-58B741C48980}"/>
          </ac:picMkLst>
        </pc:picChg>
        <pc:picChg chg="add mod">
          <ac:chgData name="Bernat Sort Rufat" userId="1879af19-4a76-4529-89d7-c5bc8d59539b" providerId="ADAL" clId="{03BCC45A-3F21-6C4A-9D3D-500B59DC3FCE}" dt="2023-09-24T18:19:13.831" v="2829" actId="1036"/>
          <ac:picMkLst>
            <pc:docMk/>
            <pc:sldMk cId="1428969686" sldId="1752"/>
            <ac:picMk id="12292" creationId="{1E36228B-B2DC-A193-7EF8-6E0BF4B6CEDF}"/>
          </ac:picMkLst>
        </pc:picChg>
        <pc:picChg chg="add mod">
          <ac:chgData name="Bernat Sort Rufat" userId="1879af19-4a76-4529-89d7-c5bc8d59539b" providerId="ADAL" clId="{03BCC45A-3F21-6C4A-9D3D-500B59DC3FCE}" dt="2023-09-24T18:19:03.743" v="2827" actId="1367"/>
          <ac:picMkLst>
            <pc:docMk/>
            <pc:sldMk cId="1428969686" sldId="1752"/>
            <ac:picMk id="12294" creationId="{ED764FD6-CCCD-105F-58C0-8CFA269669B7}"/>
          </ac:picMkLst>
        </pc:picChg>
        <pc:picChg chg="add mod">
          <ac:chgData name="Bernat Sort Rufat" userId="1879af19-4a76-4529-89d7-c5bc8d59539b" providerId="ADAL" clId="{03BCC45A-3F21-6C4A-9D3D-500B59DC3FCE}" dt="2023-09-24T18:21:31.159" v="2882" actId="1076"/>
          <ac:picMkLst>
            <pc:docMk/>
            <pc:sldMk cId="1428969686" sldId="1752"/>
            <ac:picMk id="12296" creationId="{501893FE-EB8D-3BC7-D505-D0912EB074D1}"/>
          </ac:picMkLst>
        </pc:picChg>
        <pc:picChg chg="add mod">
          <ac:chgData name="Bernat Sort Rufat" userId="1879af19-4a76-4529-89d7-c5bc8d59539b" providerId="ADAL" clId="{03BCC45A-3F21-6C4A-9D3D-500B59DC3FCE}" dt="2023-09-24T18:25:01.949" v="2909" actId="1367"/>
          <ac:picMkLst>
            <pc:docMk/>
            <pc:sldMk cId="1428969686" sldId="1752"/>
            <ac:picMk id="12298" creationId="{FC3A90E4-D4C9-6D15-26F9-37643A099E48}"/>
          </ac:picMkLst>
        </pc:picChg>
        <pc:picChg chg="add mod">
          <ac:chgData name="Bernat Sort Rufat" userId="1879af19-4a76-4529-89d7-c5bc8d59539b" providerId="ADAL" clId="{03BCC45A-3F21-6C4A-9D3D-500B59DC3FCE}" dt="2023-09-24T18:25:48.453" v="2912" actId="1076"/>
          <ac:picMkLst>
            <pc:docMk/>
            <pc:sldMk cId="1428969686" sldId="1752"/>
            <ac:picMk id="12300" creationId="{6DF50943-6E41-893C-AF12-EFACF1B961D9}"/>
          </ac:picMkLst>
        </pc:picChg>
        <pc:cxnChg chg="add mod">
          <ac:chgData name="Bernat Sort Rufat" userId="1879af19-4a76-4529-89d7-c5bc8d59539b" providerId="ADAL" clId="{03BCC45A-3F21-6C4A-9D3D-500B59DC3FCE}" dt="2023-09-24T18:27:03.768" v="2918" actId="14100"/>
          <ac:cxnSpMkLst>
            <pc:docMk/>
            <pc:sldMk cId="1428969686" sldId="1752"/>
            <ac:cxnSpMk id="16" creationId="{E4701262-6E05-AE1D-7B12-CA0E0C016577}"/>
          </ac:cxnSpMkLst>
        </pc:cxnChg>
        <pc:cxnChg chg="add mod">
          <ac:chgData name="Bernat Sort Rufat" userId="1879af19-4a76-4529-89d7-c5bc8d59539b" providerId="ADAL" clId="{03BCC45A-3F21-6C4A-9D3D-500B59DC3FCE}" dt="2023-09-24T18:28:23.559" v="2936" actId="14100"/>
          <ac:cxnSpMkLst>
            <pc:docMk/>
            <pc:sldMk cId="1428969686" sldId="1752"/>
            <ac:cxnSpMk id="20" creationId="{DE31AA25-DB82-4F76-7A76-5C411FF7328D}"/>
          </ac:cxnSpMkLst>
        </pc:cxnChg>
        <pc:cxnChg chg="add mod">
          <ac:chgData name="Bernat Sort Rufat" userId="1879af19-4a76-4529-89d7-c5bc8d59539b" providerId="ADAL" clId="{03BCC45A-3F21-6C4A-9D3D-500B59DC3FCE}" dt="2023-09-24T18:27:28.845" v="2924" actId="14100"/>
          <ac:cxnSpMkLst>
            <pc:docMk/>
            <pc:sldMk cId="1428969686" sldId="1752"/>
            <ac:cxnSpMk id="32" creationId="{96E70292-392A-E808-96BE-9F2F6E48A22E}"/>
          </ac:cxnSpMkLst>
        </pc:cxnChg>
        <pc:cxnChg chg="add mod">
          <ac:chgData name="Bernat Sort Rufat" userId="1879af19-4a76-4529-89d7-c5bc8d59539b" providerId="ADAL" clId="{03BCC45A-3F21-6C4A-9D3D-500B59DC3FCE}" dt="2023-09-24T18:27:49.560" v="2927" actId="14100"/>
          <ac:cxnSpMkLst>
            <pc:docMk/>
            <pc:sldMk cId="1428969686" sldId="1752"/>
            <ac:cxnSpMk id="34" creationId="{316CF1EA-F3F5-1735-64FB-89D53E6E05F8}"/>
          </ac:cxnSpMkLst>
        </pc:cxnChg>
        <pc:cxnChg chg="add mod">
          <ac:chgData name="Bernat Sort Rufat" userId="1879af19-4a76-4529-89d7-c5bc8d59539b" providerId="ADAL" clId="{03BCC45A-3F21-6C4A-9D3D-500B59DC3FCE}" dt="2023-09-24T18:27:59.984" v="2930" actId="1035"/>
          <ac:cxnSpMkLst>
            <pc:docMk/>
            <pc:sldMk cId="1428969686" sldId="1752"/>
            <ac:cxnSpMk id="37" creationId="{785C9EAE-137B-06EF-1601-31626A79CEED}"/>
          </ac:cxnSpMkLst>
        </pc:cxnChg>
        <pc:cxnChg chg="add mod">
          <ac:chgData name="Bernat Sort Rufat" userId="1879af19-4a76-4529-89d7-c5bc8d59539b" providerId="ADAL" clId="{03BCC45A-3F21-6C4A-9D3D-500B59DC3FCE}" dt="2023-09-24T18:28:07.667" v="2932" actId="1076"/>
          <ac:cxnSpMkLst>
            <pc:docMk/>
            <pc:sldMk cId="1428969686" sldId="1752"/>
            <ac:cxnSpMk id="38" creationId="{85D23DC6-F060-0111-FC81-5CDD2D176A2E}"/>
          </ac:cxnSpMkLst>
        </pc:cxnChg>
        <pc:cxnChg chg="add mod">
          <ac:chgData name="Bernat Sort Rufat" userId="1879af19-4a76-4529-89d7-c5bc8d59539b" providerId="ADAL" clId="{03BCC45A-3F21-6C4A-9D3D-500B59DC3FCE}" dt="2023-09-24T18:28:36.461" v="2938" actId="14100"/>
          <ac:cxnSpMkLst>
            <pc:docMk/>
            <pc:sldMk cId="1428969686" sldId="1752"/>
            <ac:cxnSpMk id="39" creationId="{3CCBF613-C0D4-21F9-38B1-637ABDA6D359}"/>
          </ac:cxnSpMkLst>
        </pc:cxnChg>
      </pc:sldChg>
      <pc:sldChg chg="addSp delSp add mod addAnim delAnim modAnim">
        <pc:chgData name="Bernat Sort Rufat" userId="1879af19-4a76-4529-89d7-c5bc8d59539b" providerId="ADAL" clId="{03BCC45A-3F21-6C4A-9D3D-500B59DC3FCE}" dt="2023-09-24T18:40:17.271" v="3135"/>
        <pc:sldMkLst>
          <pc:docMk/>
          <pc:sldMk cId="1919593213" sldId="1753"/>
        </pc:sldMkLst>
        <pc:spChg chg="add del">
          <ac:chgData name="Bernat Sort Rufat" userId="1879af19-4a76-4529-89d7-c5bc8d59539b" providerId="ADAL" clId="{03BCC45A-3F21-6C4A-9D3D-500B59DC3FCE}" dt="2023-09-24T18:39:53.013" v="3132" actId="478"/>
          <ac:spMkLst>
            <pc:docMk/>
            <pc:sldMk cId="1919593213" sldId="1753"/>
            <ac:spMk id="3" creationId="{C297D240-D7D9-3C92-8463-3F37D7A7FFB2}"/>
          </ac:spMkLst>
        </pc:spChg>
        <pc:spChg chg="add del">
          <ac:chgData name="Bernat Sort Rufat" userId="1879af19-4a76-4529-89d7-c5bc8d59539b" providerId="ADAL" clId="{03BCC45A-3F21-6C4A-9D3D-500B59DC3FCE}" dt="2023-09-24T18:39:53.963" v="3133" actId="478"/>
          <ac:spMkLst>
            <pc:docMk/>
            <pc:sldMk cId="1919593213" sldId="1753"/>
            <ac:spMk id="36" creationId="{DBEE253A-7318-4D86-A64C-25D401CFF379}"/>
          </ac:spMkLst>
        </pc:spChg>
        <pc:picChg chg="add del">
          <ac:chgData name="Bernat Sort Rufat" userId="1879af19-4a76-4529-89d7-c5bc8d59539b" providerId="ADAL" clId="{03BCC45A-3F21-6C4A-9D3D-500B59DC3FCE}" dt="2023-09-24T18:39:34.174" v="3124" actId="478"/>
          <ac:picMkLst>
            <pc:docMk/>
            <pc:sldMk cId="1919593213" sldId="1753"/>
            <ac:picMk id="7" creationId="{9988EDF7-BA01-AA62-80F2-44523580B806}"/>
          </ac:picMkLst>
        </pc:picChg>
        <pc:picChg chg="add del">
          <ac:chgData name="Bernat Sort Rufat" userId="1879af19-4a76-4529-89d7-c5bc8d59539b" providerId="ADAL" clId="{03BCC45A-3F21-6C4A-9D3D-500B59DC3FCE}" dt="2023-09-24T18:39:35.448" v="3125" actId="478"/>
          <ac:picMkLst>
            <pc:docMk/>
            <pc:sldMk cId="1919593213" sldId="1753"/>
            <ac:picMk id="9" creationId="{A899CED3-27AE-7904-0D52-2CE781FFCB6D}"/>
          </ac:picMkLst>
        </pc:picChg>
      </pc:sldChg>
      <pc:sldChg chg="addSp delSp modSp add mod ord modNotesTx">
        <pc:chgData name="Bernat Sort Rufat" userId="1879af19-4a76-4529-89d7-c5bc8d59539b" providerId="ADAL" clId="{03BCC45A-3F21-6C4A-9D3D-500B59DC3FCE}" dt="2023-09-25T00:15:42.861" v="3566" actId="1440"/>
        <pc:sldMkLst>
          <pc:docMk/>
          <pc:sldMk cId="2605412346" sldId="1754"/>
        </pc:sldMkLst>
        <pc:spChg chg="mod">
          <ac:chgData name="Bernat Sort Rufat" userId="1879af19-4a76-4529-89d7-c5bc8d59539b" providerId="ADAL" clId="{03BCC45A-3F21-6C4A-9D3D-500B59DC3FCE}" dt="2023-09-25T00:12:52.042" v="3508" actId="14100"/>
          <ac:spMkLst>
            <pc:docMk/>
            <pc:sldMk cId="2605412346" sldId="1754"/>
            <ac:spMk id="8" creationId="{2D1221A8-0F71-1BA3-288A-566579D2E93E}"/>
          </ac:spMkLst>
        </pc:spChg>
        <pc:spChg chg="add mod">
          <ac:chgData name="Bernat Sort Rufat" userId="1879af19-4a76-4529-89d7-c5bc8d59539b" providerId="ADAL" clId="{03BCC45A-3F21-6C4A-9D3D-500B59DC3FCE}" dt="2023-09-25T00:14:48.566" v="3561" actId="12788"/>
          <ac:spMkLst>
            <pc:docMk/>
            <pc:sldMk cId="2605412346" sldId="1754"/>
            <ac:spMk id="10" creationId="{00198A55-DD7A-FFE2-15F0-83078768FF79}"/>
          </ac:spMkLst>
        </pc:spChg>
        <pc:spChg chg="del mod">
          <ac:chgData name="Bernat Sort Rufat" userId="1879af19-4a76-4529-89d7-c5bc8d59539b" providerId="ADAL" clId="{03BCC45A-3F21-6C4A-9D3D-500B59DC3FCE}" dt="2023-09-24T19:36:47.848" v="3159" actId="478"/>
          <ac:spMkLst>
            <pc:docMk/>
            <pc:sldMk cId="2605412346" sldId="1754"/>
            <ac:spMk id="11" creationId="{792379FA-1EAE-EFD8-3A56-1E55757FE420}"/>
          </ac:spMkLst>
        </pc:spChg>
        <pc:spChg chg="del">
          <ac:chgData name="Bernat Sort Rufat" userId="1879af19-4a76-4529-89d7-c5bc8d59539b" providerId="ADAL" clId="{03BCC45A-3F21-6C4A-9D3D-500B59DC3FCE}" dt="2023-09-24T19:36:47.017" v="3158" actId="478"/>
          <ac:spMkLst>
            <pc:docMk/>
            <pc:sldMk cId="2605412346" sldId="1754"/>
            <ac:spMk id="12" creationId="{CE8C32E4-E59A-2F34-391F-D23703E16554}"/>
          </ac:spMkLst>
        </pc:spChg>
        <pc:picChg chg="add mod">
          <ac:chgData name="Bernat Sort Rufat" userId="1879af19-4a76-4529-89d7-c5bc8d59539b" providerId="ADAL" clId="{03BCC45A-3F21-6C4A-9D3D-500B59DC3FCE}" dt="2023-09-25T00:15:42.861" v="3566" actId="1440"/>
          <ac:picMkLst>
            <pc:docMk/>
            <pc:sldMk cId="2605412346" sldId="1754"/>
            <ac:picMk id="3" creationId="{57C4D532-346F-E743-7F30-6B9444CCFBD7}"/>
          </ac:picMkLst>
        </pc:picChg>
        <pc:picChg chg="del">
          <ac:chgData name="Bernat Sort Rufat" userId="1879af19-4a76-4529-89d7-c5bc8d59539b" providerId="ADAL" clId="{03BCC45A-3F21-6C4A-9D3D-500B59DC3FCE}" dt="2023-09-24T19:36:41.152" v="3154" actId="478"/>
          <ac:picMkLst>
            <pc:docMk/>
            <pc:sldMk cId="2605412346" sldId="1754"/>
            <ac:picMk id="7" creationId="{FA86DC40-7677-F2DB-4CD6-8541F5D7F45A}"/>
          </ac:picMkLst>
        </pc:picChg>
        <pc:picChg chg="del">
          <ac:chgData name="Bernat Sort Rufat" userId="1879af19-4a76-4529-89d7-c5bc8d59539b" providerId="ADAL" clId="{03BCC45A-3F21-6C4A-9D3D-500B59DC3FCE}" dt="2023-09-24T19:36:47.911" v="3160" actId="478"/>
          <ac:picMkLst>
            <pc:docMk/>
            <pc:sldMk cId="2605412346" sldId="1754"/>
            <ac:picMk id="9" creationId="{8CDA999F-5893-2BE4-E625-3E926D06B33C}"/>
          </ac:picMkLst>
        </pc:picChg>
      </pc:sldChg>
      <pc:sldChg chg="addSp delSp modSp add del mod ord modNotesTx">
        <pc:chgData name="Bernat Sort Rufat" userId="1879af19-4a76-4529-89d7-c5bc8d59539b" providerId="ADAL" clId="{03BCC45A-3F21-6C4A-9D3D-500B59DC3FCE}" dt="2023-09-25T00:11:05.272" v="3464" actId="1036"/>
        <pc:sldMkLst>
          <pc:docMk/>
          <pc:sldMk cId="3174889024" sldId="1755"/>
        </pc:sldMkLst>
        <pc:spChg chg="mod">
          <ac:chgData name="Bernat Sort Rufat" userId="1879af19-4a76-4529-89d7-c5bc8d59539b" providerId="ADAL" clId="{03BCC45A-3F21-6C4A-9D3D-500B59DC3FCE}" dt="2023-09-24T22:34:06.957" v="3281" actId="14100"/>
          <ac:spMkLst>
            <pc:docMk/>
            <pc:sldMk cId="3174889024" sldId="1755"/>
            <ac:spMk id="8" creationId="{2D1221A8-0F71-1BA3-288A-566579D2E93E}"/>
          </ac:spMkLst>
        </pc:spChg>
        <pc:spChg chg="add del">
          <ac:chgData name="Bernat Sort Rufat" userId="1879af19-4a76-4529-89d7-c5bc8d59539b" providerId="ADAL" clId="{03BCC45A-3F21-6C4A-9D3D-500B59DC3FCE}" dt="2023-09-24T23:07:31.569" v="3341" actId="22"/>
          <ac:spMkLst>
            <pc:docMk/>
            <pc:sldMk cId="3174889024" sldId="1755"/>
            <ac:spMk id="10" creationId="{5E4A9E65-9607-E6DA-CEA7-533E5E4FA30A}"/>
          </ac:spMkLst>
        </pc:spChg>
        <pc:graphicFrameChg chg="add del">
          <ac:chgData name="Bernat Sort Rufat" userId="1879af19-4a76-4529-89d7-c5bc8d59539b" providerId="ADAL" clId="{03BCC45A-3F21-6C4A-9D3D-500B59DC3FCE}" dt="2023-09-24T22:34:07.118" v="3282" actId="478"/>
          <ac:graphicFrameMkLst>
            <pc:docMk/>
            <pc:sldMk cId="3174889024" sldId="1755"/>
            <ac:graphicFrameMk id="7" creationId="{4569AB45-BE63-6921-2F2A-5F493E43F0D4}"/>
          </ac:graphicFrameMkLst>
        </pc:graphicFrameChg>
        <pc:graphicFrameChg chg="add del">
          <ac:chgData name="Bernat Sort Rufat" userId="1879af19-4a76-4529-89d7-c5bc8d59539b" providerId="ADAL" clId="{03BCC45A-3F21-6C4A-9D3D-500B59DC3FCE}" dt="2023-09-24T22:34:07.118" v="3282" actId="478"/>
          <ac:graphicFrameMkLst>
            <pc:docMk/>
            <pc:sldMk cId="3174889024" sldId="1755"/>
            <ac:graphicFrameMk id="9" creationId="{2EF43FC3-5A3D-4488-0989-55ED344FCD1F}"/>
          </ac:graphicFrameMkLst>
        </pc:graphicFrameChg>
        <pc:picChg chg="add del mod">
          <ac:chgData name="Bernat Sort Rufat" userId="1879af19-4a76-4529-89d7-c5bc8d59539b" providerId="ADAL" clId="{03BCC45A-3F21-6C4A-9D3D-500B59DC3FCE}" dt="2023-09-24T23:33:48.007" v="3370" actId="478"/>
          <ac:picMkLst>
            <pc:docMk/>
            <pc:sldMk cId="3174889024" sldId="1755"/>
            <ac:picMk id="11" creationId="{6C404EBF-FA63-3726-AC18-A39652F6810B}"/>
          </ac:picMkLst>
        </pc:picChg>
        <pc:picChg chg="add del mod">
          <ac:chgData name="Bernat Sort Rufat" userId="1879af19-4a76-4529-89d7-c5bc8d59539b" providerId="ADAL" clId="{03BCC45A-3F21-6C4A-9D3D-500B59DC3FCE}" dt="2023-09-24T23:33:49.031" v="3371" actId="478"/>
          <ac:picMkLst>
            <pc:docMk/>
            <pc:sldMk cId="3174889024" sldId="1755"/>
            <ac:picMk id="15362" creationId="{C2B28A6E-C39A-560C-E480-D387A134C3FB}"/>
          </ac:picMkLst>
        </pc:picChg>
        <pc:picChg chg="add del">
          <ac:chgData name="Bernat Sort Rufat" userId="1879af19-4a76-4529-89d7-c5bc8d59539b" providerId="ADAL" clId="{03BCC45A-3F21-6C4A-9D3D-500B59DC3FCE}" dt="2023-09-24T23:43:02.900" v="3391" actId="478"/>
          <ac:picMkLst>
            <pc:docMk/>
            <pc:sldMk cId="3174889024" sldId="1755"/>
            <ac:picMk id="15364" creationId="{32EA2F32-09FC-D250-0782-15803687FE77}"/>
          </ac:picMkLst>
        </pc:picChg>
        <pc:picChg chg="add del mod">
          <ac:chgData name="Bernat Sort Rufat" userId="1879af19-4a76-4529-89d7-c5bc8d59539b" providerId="ADAL" clId="{03BCC45A-3F21-6C4A-9D3D-500B59DC3FCE}" dt="2023-09-24T23:55:05.922" v="3404" actId="478"/>
          <ac:picMkLst>
            <pc:docMk/>
            <pc:sldMk cId="3174889024" sldId="1755"/>
            <ac:picMk id="15366" creationId="{AE35F797-B8E4-6725-CF87-E07BEF81D28E}"/>
          </ac:picMkLst>
        </pc:picChg>
        <pc:picChg chg="add mod">
          <ac:chgData name="Bernat Sort Rufat" userId="1879af19-4a76-4529-89d7-c5bc8d59539b" providerId="ADAL" clId="{03BCC45A-3F21-6C4A-9D3D-500B59DC3FCE}" dt="2023-09-24T23:55:17.928" v="3440" actId="1036"/>
          <ac:picMkLst>
            <pc:docMk/>
            <pc:sldMk cId="3174889024" sldId="1755"/>
            <ac:picMk id="15368" creationId="{0AA4F17C-EE9F-35C8-792B-D3D62A8C28EA}"/>
          </ac:picMkLst>
        </pc:picChg>
        <pc:picChg chg="add del">
          <ac:chgData name="Bernat Sort Rufat" userId="1879af19-4a76-4529-89d7-c5bc8d59539b" providerId="ADAL" clId="{03BCC45A-3F21-6C4A-9D3D-500B59DC3FCE}" dt="2023-09-25T00:10:23.877" v="3442" actId="478"/>
          <ac:picMkLst>
            <pc:docMk/>
            <pc:sldMk cId="3174889024" sldId="1755"/>
            <ac:picMk id="15370" creationId="{9FED1A52-2FC4-A1CD-0033-B937461B0C60}"/>
          </ac:picMkLst>
        </pc:picChg>
        <pc:picChg chg="add mod">
          <ac:chgData name="Bernat Sort Rufat" userId="1879af19-4a76-4529-89d7-c5bc8d59539b" providerId="ADAL" clId="{03BCC45A-3F21-6C4A-9D3D-500B59DC3FCE}" dt="2023-09-25T00:11:05.272" v="3464" actId="1036"/>
          <ac:picMkLst>
            <pc:docMk/>
            <pc:sldMk cId="3174889024" sldId="1755"/>
            <ac:picMk id="15372" creationId="{307FFDD1-A387-1A38-EFE1-3C3771CCF045}"/>
          </ac:picMkLst>
        </pc:picChg>
      </pc:sldChg>
      <pc:sldChg chg="addSp delSp modSp add del mod">
        <pc:chgData name="Bernat Sort Rufat" userId="1879af19-4a76-4529-89d7-c5bc8d59539b" providerId="ADAL" clId="{03BCC45A-3F21-6C4A-9D3D-500B59DC3FCE}" dt="2023-09-24T23:35:10.519" v="3377" actId="2696"/>
        <pc:sldMkLst>
          <pc:docMk/>
          <pc:sldMk cId="1459767748" sldId="1756"/>
        </pc:sldMkLst>
        <pc:grpChg chg="add del mod">
          <ac:chgData name="Bernat Sort Rufat" userId="1879af19-4a76-4529-89d7-c5bc8d59539b" providerId="ADAL" clId="{03BCC45A-3F21-6C4A-9D3D-500B59DC3FCE}" dt="2023-09-24T23:35:08.076" v="3376" actId="21"/>
          <ac:grpSpMkLst>
            <pc:docMk/>
            <pc:sldMk cId="1459767748" sldId="1756"/>
            <ac:grpSpMk id="10" creationId="{FC34F8CC-0BD4-39C2-921D-A385851740EA}"/>
          </ac:grpSpMkLst>
        </pc:grpChg>
        <pc:picChg chg="mod modCrop">
          <ac:chgData name="Bernat Sort Rufat" userId="1879af19-4a76-4529-89d7-c5bc8d59539b" providerId="ADAL" clId="{03BCC45A-3F21-6C4A-9D3D-500B59DC3FCE}" dt="2023-09-24T22:48:05.989" v="3339" actId="164"/>
          <ac:picMkLst>
            <pc:docMk/>
            <pc:sldMk cId="1459767748" sldId="1756"/>
            <ac:picMk id="3" creationId="{AB9AE5BE-FC8B-4B15-52DA-60FF90D9799F}"/>
          </ac:picMkLst>
        </pc:picChg>
        <pc:picChg chg="add mod modCrop">
          <ac:chgData name="Bernat Sort Rufat" userId="1879af19-4a76-4529-89d7-c5bc8d59539b" providerId="ADAL" clId="{03BCC45A-3F21-6C4A-9D3D-500B59DC3FCE}" dt="2023-09-24T22:48:05.989" v="3339" actId="164"/>
          <ac:picMkLst>
            <pc:docMk/>
            <pc:sldMk cId="1459767748" sldId="1756"/>
            <ac:picMk id="7" creationId="{EC6AA091-6009-DB46-7B2E-2A0914673F44}"/>
          </ac:picMkLst>
        </pc:picChg>
        <pc:picChg chg="add mod modCrop">
          <ac:chgData name="Bernat Sort Rufat" userId="1879af19-4a76-4529-89d7-c5bc8d59539b" providerId="ADAL" clId="{03BCC45A-3F21-6C4A-9D3D-500B59DC3FCE}" dt="2023-09-24T22:48:05.989" v="3339" actId="164"/>
          <ac:picMkLst>
            <pc:docMk/>
            <pc:sldMk cId="1459767748" sldId="1756"/>
            <ac:picMk id="9" creationId="{46D73F2B-45FF-2883-39CB-56AA51B70BDC}"/>
          </ac:picMkLst>
        </pc:picChg>
      </pc:sldChg>
      <pc:sldChg chg="addSp delSp modSp add modNotesTx">
        <pc:chgData name="Bernat Sort Rufat" userId="1879af19-4a76-4529-89d7-c5bc8d59539b" providerId="ADAL" clId="{03BCC45A-3F21-6C4A-9D3D-500B59DC3FCE}" dt="2023-09-25T00:12:19.987" v="3466" actId="20577"/>
        <pc:sldMkLst>
          <pc:docMk/>
          <pc:sldMk cId="4189998702" sldId="1756"/>
        </pc:sldMkLst>
        <pc:picChg chg="del">
          <ac:chgData name="Bernat Sort Rufat" userId="1879af19-4a76-4529-89d7-c5bc8d59539b" providerId="ADAL" clId="{03BCC45A-3F21-6C4A-9D3D-500B59DC3FCE}" dt="2023-09-24T23:44:00.919" v="3395" actId="478"/>
          <ac:picMkLst>
            <pc:docMk/>
            <pc:sldMk cId="4189998702" sldId="1756"/>
            <ac:picMk id="15366" creationId="{AE35F797-B8E4-6725-CF87-E07BEF81D28E}"/>
          </ac:picMkLst>
        </pc:picChg>
        <pc:picChg chg="add mod">
          <ac:chgData name="Bernat Sort Rufat" userId="1879af19-4a76-4529-89d7-c5bc8d59539b" providerId="ADAL" clId="{03BCC45A-3F21-6C4A-9D3D-500B59DC3FCE}" dt="2023-09-24T23:44:51.080" v="3397" actId="1076"/>
          <ac:picMkLst>
            <pc:docMk/>
            <pc:sldMk cId="4189998702" sldId="1756"/>
            <ac:picMk id="18434" creationId="{88E1C387-82CE-6E33-F7C4-3618FE6C6423}"/>
          </ac:picMkLst>
        </pc:picChg>
      </pc:sldChg>
      <pc:sldChg chg="addSp delSp modSp add modNotesTx">
        <pc:chgData name="Bernat Sort Rufat" userId="1879af19-4a76-4529-89d7-c5bc8d59539b" providerId="ADAL" clId="{03BCC45A-3F21-6C4A-9D3D-500B59DC3FCE}" dt="2023-09-25T00:12:15.814" v="3465" actId="20577"/>
        <pc:sldMkLst>
          <pc:docMk/>
          <pc:sldMk cId="2246561402" sldId="1757"/>
        </pc:sldMkLst>
        <pc:picChg chg="del">
          <ac:chgData name="Bernat Sort Rufat" userId="1879af19-4a76-4529-89d7-c5bc8d59539b" providerId="ADAL" clId="{03BCC45A-3F21-6C4A-9D3D-500B59DC3FCE}" dt="2023-09-24T23:45:48.309" v="3399" actId="478"/>
          <ac:picMkLst>
            <pc:docMk/>
            <pc:sldMk cId="2246561402" sldId="1757"/>
            <ac:picMk id="15366" creationId="{AE35F797-B8E4-6725-CF87-E07BEF81D28E}"/>
          </ac:picMkLst>
        </pc:picChg>
        <pc:picChg chg="add mod">
          <ac:chgData name="Bernat Sort Rufat" userId="1879af19-4a76-4529-89d7-c5bc8d59539b" providerId="ADAL" clId="{03BCC45A-3F21-6C4A-9D3D-500B59DC3FCE}" dt="2023-09-24T23:45:54.271" v="3401" actId="1076"/>
          <ac:picMkLst>
            <pc:docMk/>
            <pc:sldMk cId="2246561402" sldId="1757"/>
            <ac:picMk id="20482" creationId="{D602D6D3-5B25-896C-B6D9-6209319BF14C}"/>
          </ac:picMkLst>
        </pc:picChg>
      </pc:sldChg>
      <pc:sldChg chg="add">
        <pc:chgData name="Bernat Sort Rufat" userId="1879af19-4a76-4529-89d7-c5bc8d59539b" providerId="ADAL" clId="{03BCC45A-3F21-6C4A-9D3D-500B59DC3FCE}" dt="2023-09-25T00:12:56.970" v="3509" actId="2890"/>
        <pc:sldMkLst>
          <pc:docMk/>
          <pc:sldMk cId="1959391873" sldId="1758"/>
        </pc:sldMkLst>
      </pc:sldChg>
      <pc:sldChg chg="add">
        <pc:chgData name="Bernat Sort Rufat" userId="1879af19-4a76-4529-89d7-c5bc8d59539b" providerId="ADAL" clId="{03BCC45A-3F21-6C4A-9D3D-500B59DC3FCE}" dt="2023-09-25T00:12:58.657" v="3510" actId="2890"/>
        <pc:sldMkLst>
          <pc:docMk/>
          <pc:sldMk cId="2484070546" sldId="1759"/>
        </pc:sldMkLst>
      </pc:sldChg>
      <pc:sldChg chg="add">
        <pc:chgData name="Bernat Sort Rufat" userId="1879af19-4a76-4529-89d7-c5bc8d59539b" providerId="ADAL" clId="{03BCC45A-3F21-6C4A-9D3D-500B59DC3FCE}" dt="2023-09-25T00:13:00.281" v="3511" actId="2890"/>
        <pc:sldMkLst>
          <pc:docMk/>
          <pc:sldMk cId="182242701" sldId="1760"/>
        </pc:sldMkLst>
      </pc:sldChg>
    </pc:docChg>
  </pc:docChgLst>
  <pc:docChgLst>
    <pc:chgData name="Bernat Sort Rufat" userId="1e5df0ea-a861-48a6-82a7-7328f5d65c37" providerId="ADAL" clId="{CCA64883-683B-47C5-847B-28AF095DAAA2}"/>
    <pc:docChg chg="undo redo custSel addSld delSld modSld sldOrd addMainMaster delMainMaster modMainMaster">
      <pc:chgData name="Bernat Sort Rufat" userId="1e5df0ea-a861-48a6-82a7-7328f5d65c37" providerId="ADAL" clId="{CCA64883-683B-47C5-847B-28AF095DAAA2}" dt="2022-09-12T19:20:55.218" v="19292" actId="2696"/>
      <pc:docMkLst>
        <pc:docMk/>
      </pc:docMkLst>
      <pc:sldChg chg="addSp delSp modSp add del mod setBg modClrScheme addAnim delAnim chgLayout">
        <pc:chgData name="Bernat Sort Rufat" userId="1e5df0ea-a861-48a6-82a7-7328f5d65c37" providerId="ADAL" clId="{CCA64883-683B-47C5-847B-28AF095DAAA2}" dt="2022-08-07T15:20:22.038" v="209" actId="47"/>
        <pc:sldMkLst>
          <pc:docMk/>
          <pc:sldMk cId="3380949621" sldId="256"/>
        </pc:sldMkLst>
        <pc:spChg chg="add del mod">
          <ac:chgData name="Bernat Sort Rufat" userId="1e5df0ea-a861-48a6-82a7-7328f5d65c37" providerId="ADAL" clId="{CCA64883-683B-47C5-847B-28AF095DAAA2}" dt="2022-08-07T15:20:05.868" v="196" actId="478"/>
          <ac:spMkLst>
            <pc:docMk/>
            <pc:sldMk cId="3380949621" sldId="256"/>
            <ac:spMk id="2" creationId="{E7583253-C055-D9BE-D7E7-8C4F88344772}"/>
          </ac:spMkLst>
        </pc:spChg>
        <pc:spChg chg="del">
          <ac:chgData name="Bernat Sort Rufat" userId="1e5df0ea-a861-48a6-82a7-7328f5d65c37" providerId="ADAL" clId="{CCA64883-683B-47C5-847B-28AF095DAAA2}" dt="2022-08-07T09:24:30.617" v="29" actId="478"/>
          <ac:spMkLst>
            <pc:docMk/>
            <pc:sldMk cId="3380949621" sldId="256"/>
            <ac:spMk id="3" creationId="{4630392C-B282-092A-0959-FCE42842F6D1}"/>
          </ac:spMkLst>
        </pc:spChg>
        <pc:spChg chg="add del mod">
          <ac:chgData name="Bernat Sort Rufat" userId="1e5df0ea-a861-48a6-82a7-7328f5d65c37" providerId="ADAL" clId="{CCA64883-683B-47C5-847B-28AF095DAAA2}" dt="2022-08-07T15:20:05.868" v="196" actId="478"/>
          <ac:spMkLst>
            <pc:docMk/>
            <pc:sldMk cId="3380949621" sldId="256"/>
            <ac:spMk id="4" creationId="{CA831CF4-233F-B9DC-67EC-6EAF7234426C}"/>
          </ac:spMkLst>
        </pc:spChg>
        <pc:spChg chg="add del mod">
          <ac:chgData name="Bernat Sort Rufat" userId="1e5df0ea-a861-48a6-82a7-7328f5d65c37" providerId="ADAL" clId="{CCA64883-683B-47C5-847B-28AF095DAAA2}" dt="2022-08-07T09:26:41.890" v="175" actId="478"/>
          <ac:spMkLst>
            <pc:docMk/>
            <pc:sldMk cId="3380949621" sldId="256"/>
            <ac:spMk id="6" creationId="{5C648651-D4AA-0636-26ED-6EBB49574451}"/>
          </ac:spMkLst>
        </pc:spChg>
        <pc:spChg chg="add del">
          <ac:chgData name="Bernat Sort Rufat" userId="1e5df0ea-a861-48a6-82a7-7328f5d65c37" providerId="ADAL" clId="{CCA64883-683B-47C5-847B-28AF095DAAA2}" dt="2022-08-07T09:25:57.505" v="167" actId="26606"/>
          <ac:spMkLst>
            <pc:docMk/>
            <pc:sldMk cId="3380949621" sldId="256"/>
            <ac:spMk id="8" creationId="{8C37C960-91F5-4F61-B2CD-8A037920720B}"/>
          </ac:spMkLst>
        </pc:spChg>
        <pc:spChg chg="add del">
          <ac:chgData name="Bernat Sort Rufat" userId="1e5df0ea-a861-48a6-82a7-7328f5d65c37" providerId="ADAL" clId="{CCA64883-683B-47C5-847B-28AF095DAAA2}" dt="2022-08-07T09:25:57.505" v="167" actId="26606"/>
          <ac:spMkLst>
            <pc:docMk/>
            <pc:sldMk cId="3380949621" sldId="256"/>
            <ac:spMk id="10" creationId="{A5C31099-1BBD-40CE-BC60-FCE50741940D}"/>
          </ac:spMkLst>
        </pc:spChg>
        <pc:spChg chg="add del">
          <ac:chgData name="Bernat Sort Rufat" userId="1e5df0ea-a861-48a6-82a7-7328f5d65c37" providerId="ADAL" clId="{CCA64883-683B-47C5-847B-28AF095DAAA2}" dt="2022-08-07T09:25:57.505" v="167" actId="26606"/>
          <ac:spMkLst>
            <pc:docMk/>
            <pc:sldMk cId="3380949621" sldId="256"/>
            <ac:spMk id="12" creationId="{32BCBDFC-4ADF-4297-B113-3B3F524F285E}"/>
          </ac:spMkLst>
        </pc:spChg>
        <pc:spChg chg="add del">
          <ac:chgData name="Bernat Sort Rufat" userId="1e5df0ea-a861-48a6-82a7-7328f5d65c37" providerId="ADAL" clId="{CCA64883-683B-47C5-847B-28AF095DAAA2}" dt="2022-08-07T09:25:57.505" v="167" actId="26606"/>
          <ac:spMkLst>
            <pc:docMk/>
            <pc:sldMk cId="3380949621" sldId="256"/>
            <ac:spMk id="14" creationId="{CD1FC1EF-ABB9-4B80-9582-E47C76BD0670}"/>
          </ac:spMkLst>
        </pc:spChg>
        <pc:spChg chg="add del">
          <ac:chgData name="Bernat Sort Rufat" userId="1e5df0ea-a861-48a6-82a7-7328f5d65c37" providerId="ADAL" clId="{CCA64883-683B-47C5-847B-28AF095DAAA2}" dt="2022-08-07T09:25:57.505" v="167" actId="26606"/>
          <ac:spMkLst>
            <pc:docMk/>
            <pc:sldMk cId="3380949621" sldId="256"/>
            <ac:spMk id="16" creationId="{1088ED32-3423-429F-96E6-C5BF1A957DB8}"/>
          </ac:spMkLst>
        </pc:spChg>
        <pc:spChg chg="add del">
          <ac:chgData name="Bernat Sort Rufat" userId="1e5df0ea-a861-48a6-82a7-7328f5d65c37" providerId="ADAL" clId="{CCA64883-683B-47C5-847B-28AF095DAAA2}" dt="2022-08-07T09:25:57.505" v="167" actId="26606"/>
          <ac:spMkLst>
            <pc:docMk/>
            <pc:sldMk cId="3380949621" sldId="256"/>
            <ac:spMk id="18" creationId="{C7C788C1-07E3-4AC3-B8E7-37A0856A0D24}"/>
          </ac:spMkLst>
        </pc:spChg>
        <pc:spChg chg="add del">
          <ac:chgData name="Bernat Sort Rufat" userId="1e5df0ea-a861-48a6-82a7-7328f5d65c37" providerId="ADAL" clId="{CCA64883-683B-47C5-847B-28AF095DAAA2}" dt="2022-08-07T09:25:57.505" v="167" actId="26606"/>
          <ac:spMkLst>
            <pc:docMk/>
            <pc:sldMk cId="3380949621" sldId="256"/>
            <ac:spMk id="20" creationId="{BBB1F149-105F-4CE9-A59E-12133DCF58F9}"/>
          </ac:spMkLst>
        </pc:spChg>
        <pc:spChg chg="add del">
          <ac:chgData name="Bernat Sort Rufat" userId="1e5df0ea-a861-48a6-82a7-7328f5d65c37" providerId="ADAL" clId="{CCA64883-683B-47C5-847B-28AF095DAAA2}" dt="2022-08-07T09:26:19.023" v="170" actId="26606"/>
          <ac:spMkLst>
            <pc:docMk/>
            <pc:sldMk cId="3380949621" sldId="256"/>
            <ac:spMk id="22" creationId="{9B7AD9F6-8CE7-4299-8FC6-328F4DCD3FF9}"/>
          </ac:spMkLst>
        </pc:spChg>
        <pc:spChg chg="add del">
          <ac:chgData name="Bernat Sort Rufat" userId="1e5df0ea-a861-48a6-82a7-7328f5d65c37" providerId="ADAL" clId="{CCA64883-683B-47C5-847B-28AF095DAAA2}" dt="2022-08-07T09:26:19.023" v="170" actId="26606"/>
          <ac:spMkLst>
            <pc:docMk/>
            <pc:sldMk cId="3380949621" sldId="256"/>
            <ac:spMk id="23" creationId="{F49775AF-8896-43EE-92C6-83497D6DC56F}"/>
          </ac:spMkLst>
        </pc:spChg>
        <pc:spChg chg="add del">
          <ac:chgData name="Bernat Sort Rufat" userId="1e5df0ea-a861-48a6-82a7-7328f5d65c37" providerId="ADAL" clId="{CCA64883-683B-47C5-847B-28AF095DAAA2}" dt="2022-08-07T09:26:30.504" v="173" actId="26606"/>
          <ac:spMkLst>
            <pc:docMk/>
            <pc:sldMk cId="3380949621" sldId="256"/>
            <ac:spMk id="26" creationId="{EA164D6B-6878-4B9F-A2D0-985D39B17B46}"/>
          </ac:spMkLst>
        </pc:spChg>
        <pc:spChg chg="add del">
          <ac:chgData name="Bernat Sort Rufat" userId="1e5df0ea-a861-48a6-82a7-7328f5d65c37" providerId="ADAL" clId="{CCA64883-683B-47C5-847B-28AF095DAAA2}" dt="2022-08-07T09:26:30.504" v="173" actId="26606"/>
          <ac:spMkLst>
            <pc:docMk/>
            <pc:sldMk cId="3380949621" sldId="256"/>
            <ac:spMk id="27" creationId="{362F176A-9349-4CD7-8042-59C0200C8CE9}"/>
          </ac:spMkLst>
        </pc:spChg>
        <pc:spChg chg="add del">
          <ac:chgData name="Bernat Sort Rufat" userId="1e5df0ea-a861-48a6-82a7-7328f5d65c37" providerId="ADAL" clId="{CCA64883-683B-47C5-847B-28AF095DAAA2}" dt="2022-08-07T09:26:30.504" v="173" actId="26606"/>
          <ac:spMkLst>
            <pc:docMk/>
            <pc:sldMk cId="3380949621" sldId="256"/>
            <ac:spMk id="29" creationId="{4E9A171F-91A7-42F8-B25C-E38B244E757C}"/>
          </ac:spMkLst>
        </pc:spChg>
        <pc:spChg chg="add del">
          <ac:chgData name="Bernat Sort Rufat" userId="1e5df0ea-a861-48a6-82a7-7328f5d65c37" providerId="ADAL" clId="{CCA64883-683B-47C5-847B-28AF095DAAA2}" dt="2022-08-07T09:26:30.504" v="173" actId="26606"/>
          <ac:spMkLst>
            <pc:docMk/>
            <pc:sldMk cId="3380949621" sldId="256"/>
            <ac:spMk id="30" creationId="{064738AB-B6BE-4867-889A-52CE4AC8DBD0}"/>
          </ac:spMkLst>
        </pc:spChg>
        <pc:spChg chg="add del">
          <ac:chgData name="Bernat Sort Rufat" userId="1e5df0ea-a861-48a6-82a7-7328f5d65c37" providerId="ADAL" clId="{CCA64883-683B-47C5-847B-28AF095DAAA2}" dt="2022-08-07T09:26:30.504" v="173" actId="26606"/>
          <ac:spMkLst>
            <pc:docMk/>
            <pc:sldMk cId="3380949621" sldId="256"/>
            <ac:spMk id="31" creationId="{57851D67-7085-40E2-B146-F91433A28E08}"/>
          </ac:spMkLst>
        </pc:spChg>
        <pc:spChg chg="add del">
          <ac:chgData name="Bernat Sort Rufat" userId="1e5df0ea-a861-48a6-82a7-7328f5d65c37" providerId="ADAL" clId="{CCA64883-683B-47C5-847B-28AF095DAAA2}" dt="2022-08-07T09:26:30.504" v="173" actId="26606"/>
          <ac:spMkLst>
            <pc:docMk/>
            <pc:sldMk cId="3380949621" sldId="256"/>
            <ac:spMk id="32" creationId="{9C969C2C-E7E3-4052-87D4-61E733EC1BBD}"/>
          </ac:spMkLst>
        </pc:spChg>
        <pc:spChg chg="add del">
          <ac:chgData name="Bernat Sort Rufat" userId="1e5df0ea-a861-48a6-82a7-7328f5d65c37" providerId="ADAL" clId="{CCA64883-683B-47C5-847B-28AF095DAAA2}" dt="2022-08-07T09:26:30.504" v="173" actId="26606"/>
          <ac:spMkLst>
            <pc:docMk/>
            <pc:sldMk cId="3380949621" sldId="256"/>
            <ac:spMk id="33" creationId="{7C60369F-A41B-4D6E-8990-30E2715C5730}"/>
          </ac:spMkLst>
        </pc:spChg>
        <pc:picChg chg="add del">
          <ac:chgData name="Bernat Sort Rufat" userId="1e5df0ea-a861-48a6-82a7-7328f5d65c37" providerId="ADAL" clId="{CCA64883-683B-47C5-847B-28AF095DAAA2}" dt="2022-08-07T09:25:57.505" v="167" actId="26606"/>
          <ac:picMkLst>
            <pc:docMk/>
            <pc:sldMk cId="3380949621" sldId="256"/>
            <ac:picMk id="4" creationId="{90F27338-B595-44A5-A3EA-70B2DF7431E2}"/>
          </ac:picMkLst>
        </pc:picChg>
        <pc:picChg chg="add del">
          <ac:chgData name="Bernat Sort Rufat" userId="1e5df0ea-a861-48a6-82a7-7328f5d65c37" providerId="ADAL" clId="{CCA64883-683B-47C5-847B-28AF095DAAA2}" dt="2022-08-07T09:26:19.023" v="170" actId="26606"/>
          <ac:picMkLst>
            <pc:docMk/>
            <pc:sldMk cId="3380949621" sldId="256"/>
            <ac:picMk id="24" creationId="{D987135D-9670-41DF-4116-1DA22DA49A39}"/>
          </ac:picMkLst>
        </pc:picChg>
        <pc:picChg chg="add del mod">
          <ac:chgData name="Bernat Sort Rufat" userId="1e5df0ea-a861-48a6-82a7-7328f5d65c37" providerId="ADAL" clId="{CCA64883-683B-47C5-847B-28AF095DAAA2}" dt="2022-08-07T09:26:30.504" v="173" actId="26606"/>
          <ac:picMkLst>
            <pc:docMk/>
            <pc:sldMk cId="3380949621" sldId="256"/>
            <ac:picMk id="28" creationId="{CFB8E519-365F-935B-BD1B-F713D49252C6}"/>
          </ac:picMkLst>
        </pc:picChg>
      </pc:sldChg>
      <pc:sldChg chg="new del">
        <pc:chgData name="Bernat Sort Rufat" userId="1e5df0ea-a861-48a6-82a7-7328f5d65c37" providerId="ADAL" clId="{CCA64883-683B-47C5-847B-28AF095DAAA2}" dt="2022-08-07T15:20:25.705" v="213" actId="47"/>
        <pc:sldMkLst>
          <pc:docMk/>
          <pc:sldMk cId="1038305674" sldId="257"/>
        </pc:sldMkLst>
      </pc:sldChg>
      <pc:sldChg chg="new del">
        <pc:chgData name="Bernat Sort Rufat" userId="1e5df0ea-a861-48a6-82a7-7328f5d65c37" providerId="ADAL" clId="{CCA64883-683B-47C5-847B-28AF095DAAA2}" dt="2022-08-07T15:20:24.718" v="210" actId="47"/>
        <pc:sldMkLst>
          <pc:docMk/>
          <pc:sldMk cId="1229023176" sldId="258"/>
        </pc:sldMkLst>
      </pc:sldChg>
      <pc:sldChg chg="new del">
        <pc:chgData name="Bernat Sort Rufat" userId="1e5df0ea-a861-48a6-82a7-7328f5d65c37" providerId="ADAL" clId="{CCA64883-683B-47C5-847B-28AF095DAAA2}" dt="2022-08-07T15:20:24.889" v="211" actId="47"/>
        <pc:sldMkLst>
          <pc:docMk/>
          <pc:sldMk cId="1479986147" sldId="259"/>
        </pc:sldMkLst>
      </pc:sldChg>
      <pc:sldChg chg="delSp add del mod ord">
        <pc:chgData name="Bernat Sort Rufat" userId="1e5df0ea-a861-48a6-82a7-7328f5d65c37" providerId="ADAL" clId="{CCA64883-683B-47C5-847B-28AF095DAAA2}" dt="2022-09-02T20:23:56.309" v="18439" actId="21"/>
        <pc:sldMkLst>
          <pc:docMk/>
          <pc:sldMk cId="2844113358" sldId="309"/>
        </pc:sldMkLst>
        <pc:picChg chg="del">
          <ac:chgData name="Bernat Sort Rufat" userId="1e5df0ea-a861-48a6-82a7-7328f5d65c37" providerId="ADAL" clId="{CCA64883-683B-47C5-847B-28AF095DAAA2}" dt="2022-09-02T20:23:56.309" v="18439" actId="21"/>
          <ac:picMkLst>
            <pc:docMk/>
            <pc:sldMk cId="2844113358" sldId="309"/>
            <ac:picMk id="36" creationId="{A87F52D5-2615-8EF0-8241-BD2A87F7B59F}"/>
          </ac:picMkLst>
        </pc:picChg>
      </pc:sldChg>
      <pc:sldChg chg="new del">
        <pc:chgData name="Bernat Sort Rufat" userId="1e5df0ea-a861-48a6-82a7-7328f5d65c37" providerId="ADAL" clId="{CCA64883-683B-47C5-847B-28AF095DAAA2}" dt="2022-08-07T15:20:03.163" v="190" actId="680"/>
        <pc:sldMkLst>
          <pc:docMk/>
          <pc:sldMk cId="1263295303" sldId="310"/>
        </pc:sldMkLst>
      </pc:sldChg>
      <pc:sldChg chg="new add del">
        <pc:chgData name="Bernat Sort Rufat" userId="1e5df0ea-a861-48a6-82a7-7328f5d65c37" providerId="ADAL" clId="{CCA64883-683B-47C5-847B-28AF095DAAA2}" dt="2022-08-07T15:20:04.320" v="193" actId="680"/>
        <pc:sldMkLst>
          <pc:docMk/>
          <pc:sldMk cId="2336588403" sldId="310"/>
        </pc:sldMkLst>
      </pc:sldChg>
      <pc:sldChg chg="new del">
        <pc:chgData name="Bernat Sort Rufat" userId="1e5df0ea-a861-48a6-82a7-7328f5d65c37" providerId="ADAL" clId="{CCA64883-683B-47C5-847B-28AF095DAAA2}" dt="2022-08-07T15:19:38.373" v="188" actId="680"/>
        <pc:sldMkLst>
          <pc:docMk/>
          <pc:sldMk cId="2507075684" sldId="310"/>
        </pc:sldMkLst>
      </pc:sldChg>
      <pc:sldChg chg="new del">
        <pc:chgData name="Bernat Sort Rufat" userId="1e5df0ea-a861-48a6-82a7-7328f5d65c37" providerId="ADAL" clId="{CCA64883-683B-47C5-847B-28AF095DAAA2}" dt="2022-08-07T15:19:35.564" v="186" actId="680"/>
        <pc:sldMkLst>
          <pc:docMk/>
          <pc:sldMk cId="3219027715" sldId="310"/>
        </pc:sldMkLst>
      </pc:sldChg>
      <pc:sldChg chg="new del">
        <pc:chgData name="Bernat Sort Rufat" userId="1e5df0ea-a861-48a6-82a7-7328f5d65c37" providerId="ADAL" clId="{CCA64883-683B-47C5-847B-28AF095DAAA2}" dt="2022-08-07T15:20:25.100" v="212" actId="47"/>
        <pc:sldMkLst>
          <pc:docMk/>
          <pc:sldMk cId="3516904180" sldId="310"/>
        </pc:sldMkLst>
      </pc:sldChg>
      <pc:sldChg chg="addSp delSp modSp new del mod ord setBg setClrOvrMap delDesignElem">
        <pc:chgData name="Bernat Sort Rufat" userId="1e5df0ea-a861-48a6-82a7-7328f5d65c37" providerId="ADAL" clId="{CCA64883-683B-47C5-847B-28AF095DAAA2}" dt="2022-08-07T17:09:16.478" v="236" actId="2696"/>
        <pc:sldMkLst>
          <pc:docMk/>
          <pc:sldMk cId="2247653040" sldId="311"/>
        </pc:sldMkLst>
        <pc:spChg chg="del mod">
          <ac:chgData name="Bernat Sort Rufat" userId="1e5df0ea-a861-48a6-82a7-7328f5d65c37" providerId="ADAL" clId="{CCA64883-683B-47C5-847B-28AF095DAAA2}" dt="2022-08-07T16:25:46.915" v="231" actId="478"/>
          <ac:spMkLst>
            <pc:docMk/>
            <pc:sldMk cId="2247653040" sldId="311"/>
            <ac:spMk id="2" creationId="{45411DB1-D4E7-07FA-5137-552B077D476A}"/>
          </ac:spMkLst>
        </pc:spChg>
        <pc:spChg chg="add del">
          <ac:chgData name="Bernat Sort Rufat" userId="1e5df0ea-a861-48a6-82a7-7328f5d65c37" providerId="ADAL" clId="{CCA64883-683B-47C5-847B-28AF095DAAA2}" dt="2022-08-07T16:25:30.748" v="228" actId="26606"/>
          <ac:spMkLst>
            <pc:docMk/>
            <pc:sldMk cId="2247653040" sldId="311"/>
            <ac:spMk id="3" creationId="{8E41EBC7-516D-96F1-437A-F304E1FCE902}"/>
          </ac:spMkLst>
        </pc:spChg>
        <pc:spChg chg="add del">
          <ac:chgData name="Bernat Sort Rufat" userId="1e5df0ea-a861-48a6-82a7-7328f5d65c37" providerId="ADAL" clId="{CCA64883-683B-47C5-847B-28AF095DAAA2}" dt="2022-08-07T16:25:14.149" v="215" actId="26606"/>
          <ac:spMkLst>
            <pc:docMk/>
            <pc:sldMk cId="2247653040" sldId="311"/>
            <ac:spMk id="8" creationId="{3EDD119B-6BFA-4C3F-90CE-97DAFD604ECC}"/>
          </ac:spMkLst>
        </pc:spChg>
        <pc:spChg chg="add del">
          <ac:chgData name="Bernat Sort Rufat" userId="1e5df0ea-a861-48a6-82a7-7328f5d65c37" providerId="ADAL" clId="{CCA64883-683B-47C5-847B-28AF095DAAA2}" dt="2022-08-07T16:25:15.135" v="217" actId="26606"/>
          <ac:spMkLst>
            <pc:docMk/>
            <pc:sldMk cId="2247653040" sldId="311"/>
            <ac:spMk id="12" creationId="{66B332A4-D438-4773-A77F-5ED49A448D9D}"/>
          </ac:spMkLst>
        </pc:spChg>
        <pc:spChg chg="add del">
          <ac:chgData name="Bernat Sort Rufat" userId="1e5df0ea-a861-48a6-82a7-7328f5d65c37" providerId="ADAL" clId="{CCA64883-683B-47C5-847B-28AF095DAAA2}" dt="2022-08-07T16:25:15.135" v="217" actId="26606"/>
          <ac:spMkLst>
            <pc:docMk/>
            <pc:sldMk cId="2247653040" sldId="311"/>
            <ac:spMk id="13" creationId="{DF9AD32D-FF05-44F4-BD4D-9CEE89B71EB9}"/>
          </ac:spMkLst>
        </pc:spChg>
        <pc:spChg chg="add del">
          <ac:chgData name="Bernat Sort Rufat" userId="1e5df0ea-a861-48a6-82a7-7328f5d65c37" providerId="ADAL" clId="{CCA64883-683B-47C5-847B-28AF095DAAA2}" dt="2022-08-07T16:25:16.980" v="221" actId="26606"/>
          <ac:spMkLst>
            <pc:docMk/>
            <pc:sldMk cId="2247653040" sldId="311"/>
            <ac:spMk id="14" creationId="{C7278469-3C3C-49CE-AEEE-E176A4900B78}"/>
          </ac:spMkLst>
        </pc:spChg>
        <pc:spChg chg="add del">
          <ac:chgData name="Bernat Sort Rufat" userId="1e5df0ea-a861-48a6-82a7-7328f5d65c37" providerId="ADAL" clId="{CCA64883-683B-47C5-847B-28AF095DAAA2}" dt="2022-08-07T16:25:16.136" v="219" actId="26606"/>
          <ac:spMkLst>
            <pc:docMk/>
            <pc:sldMk cId="2247653040" sldId="311"/>
            <ac:spMk id="15" creationId="{7CB4857B-ED7C-444D-9F04-2F885114A1C2}"/>
          </ac:spMkLst>
        </pc:spChg>
        <pc:spChg chg="add del">
          <ac:chgData name="Bernat Sort Rufat" userId="1e5df0ea-a861-48a6-82a7-7328f5d65c37" providerId="ADAL" clId="{CCA64883-683B-47C5-847B-28AF095DAAA2}" dt="2022-08-07T16:25:16.136" v="219" actId="26606"/>
          <ac:spMkLst>
            <pc:docMk/>
            <pc:sldMk cId="2247653040" sldId="311"/>
            <ac:spMk id="16" creationId="{D18046FB-44EA-4FD8-A585-EA09A319B2D0}"/>
          </ac:spMkLst>
        </pc:spChg>
        <pc:spChg chg="add del">
          <ac:chgData name="Bernat Sort Rufat" userId="1e5df0ea-a861-48a6-82a7-7328f5d65c37" providerId="ADAL" clId="{CCA64883-683B-47C5-847B-28AF095DAAA2}" dt="2022-08-07T16:25:16.136" v="219" actId="26606"/>
          <ac:spMkLst>
            <pc:docMk/>
            <pc:sldMk cId="2247653040" sldId="311"/>
            <ac:spMk id="17" creationId="{479F5F2B-8B58-4140-AE6A-51F6C67B18D9}"/>
          </ac:spMkLst>
        </pc:spChg>
        <pc:spChg chg="add del">
          <ac:chgData name="Bernat Sort Rufat" userId="1e5df0ea-a861-48a6-82a7-7328f5d65c37" providerId="ADAL" clId="{CCA64883-683B-47C5-847B-28AF095DAAA2}" dt="2022-08-07T16:25:16.136" v="219" actId="26606"/>
          <ac:spMkLst>
            <pc:docMk/>
            <pc:sldMk cId="2247653040" sldId="311"/>
            <ac:spMk id="18" creationId="{8E41EBC7-516D-96F1-437A-F304E1FCE902}"/>
          </ac:spMkLst>
        </pc:spChg>
        <pc:spChg chg="add del">
          <ac:chgData name="Bernat Sort Rufat" userId="1e5df0ea-a861-48a6-82a7-7328f5d65c37" providerId="ADAL" clId="{CCA64883-683B-47C5-847B-28AF095DAAA2}" dt="2022-08-07T16:25:16.980" v="221" actId="26606"/>
          <ac:spMkLst>
            <pc:docMk/>
            <pc:sldMk cId="2247653040" sldId="311"/>
            <ac:spMk id="20" creationId="{4C6598AB-1C17-4D54-951C-A082D94ACB7A}"/>
          </ac:spMkLst>
        </pc:spChg>
        <pc:spChg chg="add del">
          <ac:chgData name="Bernat Sort Rufat" userId="1e5df0ea-a861-48a6-82a7-7328f5d65c37" providerId="ADAL" clId="{CCA64883-683B-47C5-847B-28AF095DAAA2}" dt="2022-08-07T16:25:16.980" v="221" actId="26606"/>
          <ac:spMkLst>
            <pc:docMk/>
            <pc:sldMk cId="2247653040" sldId="311"/>
            <ac:spMk id="21" creationId="{5A0118C5-4F8D-4CF4-BADD-53FEACC6C42A}"/>
          </ac:spMkLst>
        </pc:spChg>
        <pc:spChg chg="add del">
          <ac:chgData name="Bernat Sort Rufat" userId="1e5df0ea-a861-48a6-82a7-7328f5d65c37" providerId="ADAL" clId="{CCA64883-683B-47C5-847B-28AF095DAAA2}" dt="2022-08-07T16:25:16.980" v="221" actId="26606"/>
          <ac:spMkLst>
            <pc:docMk/>
            <pc:sldMk cId="2247653040" sldId="311"/>
            <ac:spMk id="22" creationId="{C83B66D7-137D-4AC1-B172-53D60F08BEB5}"/>
          </ac:spMkLst>
        </pc:spChg>
        <pc:spChg chg="add del">
          <ac:chgData name="Bernat Sort Rufat" userId="1e5df0ea-a861-48a6-82a7-7328f5d65c37" providerId="ADAL" clId="{CCA64883-683B-47C5-847B-28AF095DAAA2}" dt="2022-08-07T16:25:16.980" v="221" actId="26606"/>
          <ac:spMkLst>
            <pc:docMk/>
            <pc:sldMk cId="2247653040" sldId="311"/>
            <ac:spMk id="23" creationId="{4E0A5C5C-2A95-428E-9F6A-0D29EBD57C9F}"/>
          </ac:spMkLst>
        </pc:spChg>
        <pc:spChg chg="add del">
          <ac:chgData name="Bernat Sort Rufat" userId="1e5df0ea-a861-48a6-82a7-7328f5d65c37" providerId="ADAL" clId="{CCA64883-683B-47C5-847B-28AF095DAAA2}" dt="2022-08-07T16:25:16.980" v="221" actId="26606"/>
          <ac:spMkLst>
            <pc:docMk/>
            <pc:sldMk cId="2247653040" sldId="311"/>
            <ac:spMk id="24" creationId="{F6B92503-6984-4D15-8B98-8718709B785D}"/>
          </ac:spMkLst>
        </pc:spChg>
        <pc:spChg chg="add del">
          <ac:chgData name="Bernat Sort Rufat" userId="1e5df0ea-a861-48a6-82a7-7328f5d65c37" providerId="ADAL" clId="{CCA64883-683B-47C5-847B-28AF095DAAA2}" dt="2022-08-07T16:25:16.980" v="221" actId="26606"/>
          <ac:spMkLst>
            <pc:docMk/>
            <pc:sldMk cId="2247653040" sldId="311"/>
            <ac:spMk id="25" creationId="{1056F38F-7C4E-461D-8709-7D0024AE1F79}"/>
          </ac:spMkLst>
        </pc:spChg>
        <pc:spChg chg="add del">
          <ac:chgData name="Bernat Sort Rufat" userId="1e5df0ea-a861-48a6-82a7-7328f5d65c37" providerId="ADAL" clId="{CCA64883-683B-47C5-847B-28AF095DAAA2}" dt="2022-08-07T16:25:16.980" v="221" actId="26606"/>
          <ac:spMkLst>
            <pc:docMk/>
            <pc:sldMk cId="2247653040" sldId="311"/>
            <ac:spMk id="26" creationId="{08DDF938-524E-4C18-A47D-C00627832366}"/>
          </ac:spMkLst>
        </pc:spChg>
        <pc:spChg chg="add del">
          <ac:chgData name="Bernat Sort Rufat" userId="1e5df0ea-a861-48a6-82a7-7328f5d65c37" providerId="ADAL" clId="{CCA64883-683B-47C5-847B-28AF095DAAA2}" dt="2022-08-07T16:25:16.980" v="221" actId="26606"/>
          <ac:spMkLst>
            <pc:docMk/>
            <pc:sldMk cId="2247653040" sldId="311"/>
            <ac:spMk id="36" creationId="{8E41EBC7-516D-96F1-437A-F304E1FCE902}"/>
          </ac:spMkLst>
        </pc:spChg>
        <pc:spChg chg="add del">
          <ac:chgData name="Bernat Sort Rufat" userId="1e5df0ea-a861-48a6-82a7-7328f5d65c37" providerId="ADAL" clId="{CCA64883-683B-47C5-847B-28AF095DAAA2}" dt="2022-08-07T16:25:21.465" v="223" actId="26606"/>
          <ac:spMkLst>
            <pc:docMk/>
            <pc:sldMk cId="2247653040" sldId="311"/>
            <ac:spMk id="38" creationId="{85016AEC-0320-4ED0-8ECB-FE11DDDFE17A}"/>
          </ac:spMkLst>
        </pc:spChg>
        <pc:spChg chg="add del">
          <ac:chgData name="Bernat Sort Rufat" userId="1e5df0ea-a861-48a6-82a7-7328f5d65c37" providerId="ADAL" clId="{CCA64883-683B-47C5-847B-28AF095DAAA2}" dt="2022-08-07T16:25:21.465" v="223" actId="26606"/>
          <ac:spMkLst>
            <pc:docMk/>
            <pc:sldMk cId="2247653040" sldId="311"/>
            <ac:spMk id="39" creationId="{D3CDB30C-1F82-41E6-A067-831D6E89184F}"/>
          </ac:spMkLst>
        </pc:spChg>
        <pc:spChg chg="add del">
          <ac:chgData name="Bernat Sort Rufat" userId="1e5df0ea-a861-48a6-82a7-7328f5d65c37" providerId="ADAL" clId="{CCA64883-683B-47C5-847B-28AF095DAAA2}" dt="2022-08-07T16:25:21.465" v="223" actId="26606"/>
          <ac:spMkLst>
            <pc:docMk/>
            <pc:sldMk cId="2247653040" sldId="311"/>
            <ac:spMk id="40" creationId="{2DDA86DD-F997-4F66-A87C-5B58AB6D19EC}"/>
          </ac:spMkLst>
        </pc:spChg>
        <pc:spChg chg="add del">
          <ac:chgData name="Bernat Sort Rufat" userId="1e5df0ea-a861-48a6-82a7-7328f5d65c37" providerId="ADAL" clId="{CCA64883-683B-47C5-847B-28AF095DAAA2}" dt="2022-08-07T16:25:21.465" v="223" actId="26606"/>
          <ac:spMkLst>
            <pc:docMk/>
            <pc:sldMk cId="2247653040" sldId="311"/>
            <ac:spMk id="41" creationId="{D241B827-437E-40A3-A732-669230D6A5BC}"/>
          </ac:spMkLst>
        </pc:spChg>
        <pc:spChg chg="add del">
          <ac:chgData name="Bernat Sort Rufat" userId="1e5df0ea-a861-48a6-82a7-7328f5d65c37" providerId="ADAL" clId="{CCA64883-683B-47C5-847B-28AF095DAAA2}" dt="2022-08-07T16:25:21.465" v="223" actId="26606"/>
          <ac:spMkLst>
            <pc:docMk/>
            <pc:sldMk cId="2247653040" sldId="311"/>
            <ac:spMk id="42" creationId="{8E41EBC7-516D-96F1-437A-F304E1FCE902}"/>
          </ac:spMkLst>
        </pc:spChg>
        <pc:spChg chg="add del">
          <ac:chgData name="Bernat Sort Rufat" userId="1e5df0ea-a861-48a6-82a7-7328f5d65c37" providerId="ADAL" clId="{CCA64883-683B-47C5-847B-28AF095DAAA2}" dt="2022-08-07T16:25:22.167" v="225" actId="26606"/>
          <ac:spMkLst>
            <pc:docMk/>
            <pc:sldMk cId="2247653040" sldId="311"/>
            <ac:spMk id="44" creationId="{09588DA8-065E-4F6F-8EFD-43104AB2E0CF}"/>
          </ac:spMkLst>
        </pc:spChg>
        <pc:spChg chg="add del">
          <ac:chgData name="Bernat Sort Rufat" userId="1e5df0ea-a861-48a6-82a7-7328f5d65c37" providerId="ADAL" clId="{CCA64883-683B-47C5-847B-28AF095DAAA2}" dt="2022-08-07T16:25:22.167" v="225" actId="26606"/>
          <ac:spMkLst>
            <pc:docMk/>
            <pc:sldMk cId="2247653040" sldId="311"/>
            <ac:spMk id="45" creationId="{C4285719-470E-454C-AF62-8323075F1F5B}"/>
          </ac:spMkLst>
        </pc:spChg>
        <pc:spChg chg="add del">
          <ac:chgData name="Bernat Sort Rufat" userId="1e5df0ea-a861-48a6-82a7-7328f5d65c37" providerId="ADAL" clId="{CCA64883-683B-47C5-847B-28AF095DAAA2}" dt="2022-08-07T16:25:22.167" v="225" actId="26606"/>
          <ac:spMkLst>
            <pc:docMk/>
            <pc:sldMk cId="2247653040" sldId="311"/>
            <ac:spMk id="46" creationId="{CD9FE4EF-C4D8-49A0-B2FF-81D8DB7D8A24}"/>
          </ac:spMkLst>
        </pc:spChg>
        <pc:spChg chg="add del">
          <ac:chgData name="Bernat Sort Rufat" userId="1e5df0ea-a861-48a6-82a7-7328f5d65c37" providerId="ADAL" clId="{CCA64883-683B-47C5-847B-28AF095DAAA2}" dt="2022-08-07T16:25:22.167" v="225" actId="26606"/>
          <ac:spMkLst>
            <pc:docMk/>
            <pc:sldMk cId="2247653040" sldId="311"/>
            <ac:spMk id="47" creationId="{4300840D-0A0B-4512-BACA-B439D5B9C57C}"/>
          </ac:spMkLst>
        </pc:spChg>
        <pc:spChg chg="add del">
          <ac:chgData name="Bernat Sort Rufat" userId="1e5df0ea-a861-48a6-82a7-7328f5d65c37" providerId="ADAL" clId="{CCA64883-683B-47C5-847B-28AF095DAAA2}" dt="2022-08-07T16:25:22.167" v="225" actId="26606"/>
          <ac:spMkLst>
            <pc:docMk/>
            <pc:sldMk cId="2247653040" sldId="311"/>
            <ac:spMk id="48" creationId="{D2B78728-A580-49A7-84F9-6EF6F583ADE0}"/>
          </ac:spMkLst>
        </pc:spChg>
        <pc:spChg chg="add del">
          <ac:chgData name="Bernat Sort Rufat" userId="1e5df0ea-a861-48a6-82a7-7328f5d65c37" providerId="ADAL" clId="{CCA64883-683B-47C5-847B-28AF095DAAA2}" dt="2022-08-07T16:25:22.167" v="225" actId="26606"/>
          <ac:spMkLst>
            <pc:docMk/>
            <pc:sldMk cId="2247653040" sldId="311"/>
            <ac:spMk id="49" creationId="{38FAA1A1-D861-433F-88FA-1E9D6FD31D11}"/>
          </ac:spMkLst>
        </pc:spChg>
        <pc:spChg chg="add del">
          <ac:chgData name="Bernat Sort Rufat" userId="1e5df0ea-a861-48a6-82a7-7328f5d65c37" providerId="ADAL" clId="{CCA64883-683B-47C5-847B-28AF095DAAA2}" dt="2022-08-07T16:25:22.167" v="225" actId="26606"/>
          <ac:spMkLst>
            <pc:docMk/>
            <pc:sldMk cId="2247653040" sldId="311"/>
            <ac:spMk id="50" creationId="{8D71EDA1-87BF-4D5D-AB79-F346FD19278A}"/>
          </ac:spMkLst>
        </pc:spChg>
        <pc:spChg chg="add del">
          <ac:chgData name="Bernat Sort Rufat" userId="1e5df0ea-a861-48a6-82a7-7328f5d65c37" providerId="ADAL" clId="{CCA64883-683B-47C5-847B-28AF095DAAA2}" dt="2022-08-07T16:25:22.167" v="225" actId="26606"/>
          <ac:spMkLst>
            <pc:docMk/>
            <pc:sldMk cId="2247653040" sldId="311"/>
            <ac:spMk id="51" creationId="{8E41EBC7-516D-96F1-437A-F304E1FCE902}"/>
          </ac:spMkLst>
        </pc:spChg>
        <pc:spChg chg="add del">
          <ac:chgData name="Bernat Sort Rufat" userId="1e5df0ea-a861-48a6-82a7-7328f5d65c37" providerId="ADAL" clId="{CCA64883-683B-47C5-847B-28AF095DAAA2}" dt="2022-08-07T16:25:30.745" v="227" actId="26606"/>
          <ac:spMkLst>
            <pc:docMk/>
            <pc:sldMk cId="2247653040" sldId="311"/>
            <ac:spMk id="53" creationId="{A7AE9375-4664-4DB2-922D-2782A6E439AC}"/>
          </ac:spMkLst>
        </pc:spChg>
        <pc:spChg chg="add del">
          <ac:chgData name="Bernat Sort Rufat" userId="1e5df0ea-a861-48a6-82a7-7328f5d65c37" providerId="ADAL" clId="{CCA64883-683B-47C5-847B-28AF095DAAA2}" dt="2022-08-07T16:25:30.745" v="227" actId="26606"/>
          <ac:spMkLst>
            <pc:docMk/>
            <pc:sldMk cId="2247653040" sldId="311"/>
            <ac:spMk id="55" creationId="{8E41EBC7-516D-96F1-437A-F304E1FCE902}"/>
          </ac:spMkLst>
        </pc:spChg>
        <pc:spChg chg="add del">
          <ac:chgData name="Bernat Sort Rufat" userId="1e5df0ea-a861-48a6-82a7-7328f5d65c37" providerId="ADAL" clId="{CCA64883-683B-47C5-847B-28AF095DAAA2}" dt="2022-08-07T16:25:30.745" v="227" actId="26606"/>
          <ac:spMkLst>
            <pc:docMk/>
            <pc:sldMk cId="2247653040" sldId="311"/>
            <ac:spMk id="56" creationId="{9DD005C1-8C51-42D6-9BEE-B9B83849743D}"/>
          </ac:spMkLst>
        </pc:spChg>
        <pc:spChg chg="add del">
          <ac:chgData name="Bernat Sort Rufat" userId="1e5df0ea-a861-48a6-82a7-7328f5d65c37" providerId="ADAL" clId="{CCA64883-683B-47C5-847B-28AF095DAAA2}" dt="2022-08-07T16:25:32.682" v="230"/>
          <ac:spMkLst>
            <pc:docMk/>
            <pc:sldMk cId="2247653040" sldId="311"/>
            <ac:spMk id="58" creationId="{3EDD119B-6BFA-4C3F-90CE-97DAFD604ECC}"/>
          </ac:spMkLst>
        </pc:spChg>
        <pc:grpChg chg="add del">
          <ac:chgData name="Bernat Sort Rufat" userId="1e5df0ea-a861-48a6-82a7-7328f5d65c37" providerId="ADAL" clId="{CCA64883-683B-47C5-847B-28AF095DAAA2}" dt="2022-08-07T16:25:16.980" v="221" actId="26606"/>
          <ac:grpSpMkLst>
            <pc:docMk/>
            <pc:sldMk cId="2247653040" sldId="311"/>
            <ac:grpSpMk id="27" creationId="{93DC754C-7E09-422D-A8BB-AF632E90DFA2}"/>
          </ac:grpSpMkLst>
        </pc:grpChg>
        <pc:grpChg chg="add del">
          <ac:chgData name="Bernat Sort Rufat" userId="1e5df0ea-a861-48a6-82a7-7328f5d65c37" providerId="ADAL" clId="{CCA64883-683B-47C5-847B-28AF095DAAA2}" dt="2022-08-07T16:25:16.980" v="221" actId="26606"/>
          <ac:grpSpMkLst>
            <pc:docMk/>
            <pc:sldMk cId="2247653040" sldId="311"/>
            <ac:grpSpMk id="28" creationId="{3773FAF5-C452-4455-9411-D6AF5EBD4CA9}"/>
          </ac:grpSpMkLst>
        </pc:grpChg>
        <pc:cxnChg chg="add del">
          <ac:chgData name="Bernat Sort Rufat" userId="1e5df0ea-a861-48a6-82a7-7328f5d65c37" providerId="ADAL" clId="{CCA64883-683B-47C5-847B-28AF095DAAA2}" dt="2022-08-07T16:25:14.149" v="215" actId="26606"/>
          <ac:cxnSpMkLst>
            <pc:docMk/>
            <pc:sldMk cId="2247653040" sldId="311"/>
            <ac:cxnSpMk id="10" creationId="{DC1572D0-F0FD-4D84-8F82-DC59140EB9BB}"/>
          </ac:cxnSpMkLst>
        </pc:cxnChg>
        <pc:cxnChg chg="add del">
          <ac:chgData name="Bernat Sort Rufat" userId="1e5df0ea-a861-48a6-82a7-7328f5d65c37" providerId="ADAL" clId="{CCA64883-683B-47C5-847B-28AF095DAAA2}" dt="2022-08-07T16:25:30.745" v="227" actId="26606"/>
          <ac:cxnSpMkLst>
            <pc:docMk/>
            <pc:sldMk cId="2247653040" sldId="311"/>
            <ac:cxnSpMk id="54" creationId="{EE504C98-6397-41C1-A8D8-2D9C4ED307E0}"/>
          </ac:cxnSpMkLst>
        </pc:cxnChg>
        <pc:cxnChg chg="add del">
          <ac:chgData name="Bernat Sort Rufat" userId="1e5df0ea-a861-48a6-82a7-7328f5d65c37" providerId="ADAL" clId="{CCA64883-683B-47C5-847B-28AF095DAAA2}" dt="2022-08-07T16:25:32.682" v="230"/>
          <ac:cxnSpMkLst>
            <pc:docMk/>
            <pc:sldMk cId="2247653040" sldId="311"/>
            <ac:cxnSpMk id="59" creationId="{DC1572D0-F0FD-4D84-8F82-DC59140EB9BB}"/>
          </ac:cxnSpMkLst>
        </pc:cxnChg>
      </pc:sldChg>
      <pc:sldChg chg="delSp modSp new del mod setBg">
        <pc:chgData name="Bernat Sort Rufat" userId="1e5df0ea-a861-48a6-82a7-7328f5d65c37" providerId="ADAL" clId="{CCA64883-683B-47C5-847B-28AF095DAAA2}" dt="2022-08-07T17:47:13.136" v="297" actId="2696"/>
        <pc:sldMkLst>
          <pc:docMk/>
          <pc:sldMk cId="3708744834" sldId="312"/>
        </pc:sldMkLst>
        <pc:spChg chg="mod">
          <ac:chgData name="Bernat Sort Rufat" userId="1e5df0ea-a861-48a6-82a7-7328f5d65c37" providerId="ADAL" clId="{CCA64883-683B-47C5-847B-28AF095DAAA2}" dt="2022-08-07T17:11:27.261" v="286" actId="20577"/>
          <ac:spMkLst>
            <pc:docMk/>
            <pc:sldMk cId="3708744834" sldId="312"/>
            <ac:spMk id="2" creationId="{3E9CAB28-1996-4EC7-ED9E-CD3FA0EDFE75}"/>
          </ac:spMkLst>
        </pc:spChg>
        <pc:spChg chg="del">
          <ac:chgData name="Bernat Sort Rufat" userId="1e5df0ea-a861-48a6-82a7-7328f5d65c37" providerId="ADAL" clId="{CCA64883-683B-47C5-847B-28AF095DAAA2}" dt="2022-08-07T17:47:03.099" v="295" actId="478"/>
          <ac:spMkLst>
            <pc:docMk/>
            <pc:sldMk cId="3708744834" sldId="312"/>
            <ac:spMk id="3" creationId="{4BD57B78-CA11-8FAE-2533-0D08B386D4D5}"/>
          </ac:spMkLst>
        </pc:spChg>
      </pc:sldChg>
      <pc:sldChg chg="add del setBg">
        <pc:chgData name="Bernat Sort Rufat" userId="1e5df0ea-a861-48a6-82a7-7328f5d65c37" providerId="ADAL" clId="{CCA64883-683B-47C5-847B-28AF095DAAA2}" dt="2022-08-07T17:09:29.597" v="239" actId="47"/>
        <pc:sldMkLst>
          <pc:docMk/>
          <pc:sldMk cId="686476396" sldId="313"/>
        </pc:sldMkLst>
      </pc:sldChg>
      <pc:sldChg chg="addSp delSp modSp add mod ord setBg delAnim modAnim">
        <pc:chgData name="Bernat Sort Rufat" userId="1e5df0ea-a861-48a6-82a7-7328f5d65c37" providerId="ADAL" clId="{CCA64883-683B-47C5-847B-28AF095DAAA2}" dt="2022-09-11T15:51:52.638" v="19091" actId="14100"/>
        <pc:sldMkLst>
          <pc:docMk/>
          <pc:sldMk cId="1803311633" sldId="314"/>
        </pc:sldMkLst>
        <pc:spChg chg="del mod">
          <ac:chgData name="Bernat Sort Rufat" userId="1e5df0ea-a861-48a6-82a7-7328f5d65c37" providerId="ADAL" clId="{CCA64883-683B-47C5-847B-28AF095DAAA2}" dt="2022-08-07T17:49:21.609" v="307" actId="478"/>
          <ac:spMkLst>
            <pc:docMk/>
            <pc:sldMk cId="1803311633" sldId="314"/>
            <ac:spMk id="2" creationId="{3E9CAB28-1996-4EC7-ED9E-CD3FA0EDFE75}"/>
          </ac:spMkLst>
        </pc:spChg>
        <pc:spChg chg="del">
          <ac:chgData name="Bernat Sort Rufat" userId="1e5df0ea-a861-48a6-82a7-7328f5d65c37" providerId="ADAL" clId="{CCA64883-683B-47C5-847B-28AF095DAAA2}" dt="2022-08-07T17:35:16.032" v="288" actId="1957"/>
          <ac:spMkLst>
            <pc:docMk/>
            <pc:sldMk cId="1803311633" sldId="314"/>
            <ac:spMk id="3" creationId="{4BD57B78-CA11-8FAE-2533-0D08B386D4D5}"/>
          </ac:spMkLst>
        </pc:spChg>
        <pc:spChg chg="add del mod">
          <ac:chgData name="Bernat Sort Rufat" userId="1e5df0ea-a861-48a6-82a7-7328f5d65c37" providerId="ADAL" clId="{CCA64883-683B-47C5-847B-28AF095DAAA2}" dt="2022-08-07T17:50:24.227" v="327" actId="478"/>
          <ac:spMkLst>
            <pc:docMk/>
            <pc:sldMk cId="1803311633" sldId="314"/>
            <ac:spMk id="8" creationId="{E6C9A001-C2AF-5CD7-089E-42ABAEC0312F}"/>
          </ac:spMkLst>
        </pc:spChg>
        <pc:spChg chg="add del mod">
          <ac:chgData name="Bernat Sort Rufat" userId="1e5df0ea-a861-48a6-82a7-7328f5d65c37" providerId="ADAL" clId="{CCA64883-683B-47C5-847B-28AF095DAAA2}" dt="2022-08-07T17:49:59.123" v="318"/>
          <ac:spMkLst>
            <pc:docMk/>
            <pc:sldMk cId="1803311633" sldId="314"/>
            <ac:spMk id="9" creationId="{95F9C938-22EF-9B94-84E4-1E8B45341C5B}"/>
          </ac:spMkLst>
        </pc:spChg>
        <pc:spChg chg="add del mod">
          <ac:chgData name="Bernat Sort Rufat" userId="1e5df0ea-a861-48a6-82a7-7328f5d65c37" providerId="ADAL" clId="{CCA64883-683B-47C5-847B-28AF095DAAA2}" dt="2022-08-07T17:49:59.123" v="318"/>
          <ac:spMkLst>
            <pc:docMk/>
            <pc:sldMk cId="1803311633" sldId="314"/>
            <ac:spMk id="10" creationId="{696678A8-AE94-DED6-410C-C329C41883A3}"/>
          </ac:spMkLst>
        </pc:spChg>
        <pc:spChg chg="mod">
          <ac:chgData name="Bernat Sort Rufat" userId="1e5df0ea-a861-48a6-82a7-7328f5d65c37" providerId="ADAL" clId="{CCA64883-683B-47C5-847B-28AF095DAAA2}" dt="2022-08-07T17:49:24.975" v="309"/>
          <ac:spMkLst>
            <pc:docMk/>
            <pc:sldMk cId="1803311633" sldId="314"/>
            <ac:spMk id="12" creationId="{7192A201-36AF-46EB-E5DC-F9F7EBF52A3C}"/>
          </ac:spMkLst>
        </pc:spChg>
        <pc:spChg chg="mod">
          <ac:chgData name="Bernat Sort Rufat" userId="1e5df0ea-a861-48a6-82a7-7328f5d65c37" providerId="ADAL" clId="{CCA64883-683B-47C5-847B-28AF095DAAA2}" dt="2022-08-07T17:49:24.975" v="309"/>
          <ac:spMkLst>
            <pc:docMk/>
            <pc:sldMk cId="1803311633" sldId="314"/>
            <ac:spMk id="13" creationId="{A7679B97-123F-3583-CAD0-5C17BC19C936}"/>
          </ac:spMkLst>
        </pc:spChg>
        <pc:spChg chg="mod">
          <ac:chgData name="Bernat Sort Rufat" userId="1e5df0ea-a861-48a6-82a7-7328f5d65c37" providerId="ADAL" clId="{CCA64883-683B-47C5-847B-28AF095DAAA2}" dt="2022-08-07T17:49:24.975" v="309"/>
          <ac:spMkLst>
            <pc:docMk/>
            <pc:sldMk cId="1803311633" sldId="314"/>
            <ac:spMk id="14" creationId="{A4B410AE-581A-4991-F78D-F0606FC9B243}"/>
          </ac:spMkLst>
        </pc:spChg>
        <pc:spChg chg="mod">
          <ac:chgData name="Bernat Sort Rufat" userId="1e5df0ea-a861-48a6-82a7-7328f5d65c37" providerId="ADAL" clId="{CCA64883-683B-47C5-847B-28AF095DAAA2}" dt="2022-08-07T17:49:24.975" v="309"/>
          <ac:spMkLst>
            <pc:docMk/>
            <pc:sldMk cId="1803311633" sldId="314"/>
            <ac:spMk id="15" creationId="{630E79E5-7AFD-8110-BDC6-8F208498CD8F}"/>
          </ac:spMkLst>
        </pc:spChg>
        <pc:spChg chg="mod">
          <ac:chgData name="Bernat Sort Rufat" userId="1e5df0ea-a861-48a6-82a7-7328f5d65c37" providerId="ADAL" clId="{CCA64883-683B-47C5-847B-28AF095DAAA2}" dt="2022-08-07T17:49:24.975" v="309"/>
          <ac:spMkLst>
            <pc:docMk/>
            <pc:sldMk cId="1803311633" sldId="314"/>
            <ac:spMk id="16" creationId="{A301477B-BCA8-167A-CEA7-B9316950269D}"/>
          </ac:spMkLst>
        </pc:spChg>
        <pc:spChg chg="mod">
          <ac:chgData name="Bernat Sort Rufat" userId="1e5df0ea-a861-48a6-82a7-7328f5d65c37" providerId="ADAL" clId="{CCA64883-683B-47C5-847B-28AF095DAAA2}" dt="2022-08-07T17:49:24.975" v="309"/>
          <ac:spMkLst>
            <pc:docMk/>
            <pc:sldMk cId="1803311633" sldId="314"/>
            <ac:spMk id="17" creationId="{C93AF274-BA2D-9942-317E-07C41796EC55}"/>
          </ac:spMkLst>
        </pc:spChg>
        <pc:spChg chg="mod">
          <ac:chgData name="Bernat Sort Rufat" userId="1e5df0ea-a861-48a6-82a7-7328f5d65c37" providerId="ADAL" clId="{CCA64883-683B-47C5-847B-28AF095DAAA2}" dt="2022-08-07T17:49:24.975" v="309"/>
          <ac:spMkLst>
            <pc:docMk/>
            <pc:sldMk cId="1803311633" sldId="314"/>
            <ac:spMk id="18" creationId="{27E5E2F2-7E5E-35DB-B868-1F8FB1E5F853}"/>
          </ac:spMkLst>
        </pc:spChg>
        <pc:spChg chg="add del mod ord">
          <ac:chgData name="Bernat Sort Rufat" userId="1e5df0ea-a861-48a6-82a7-7328f5d65c37" providerId="ADAL" clId="{CCA64883-683B-47C5-847B-28AF095DAAA2}" dt="2022-08-26T09:55:26.047" v="13725" actId="478"/>
          <ac:spMkLst>
            <pc:docMk/>
            <pc:sldMk cId="1803311633" sldId="314"/>
            <ac:spMk id="19" creationId="{0FBD2F78-790A-BE96-9086-79559C97F6FF}"/>
          </ac:spMkLst>
        </pc:spChg>
        <pc:spChg chg="mod">
          <ac:chgData name="Bernat Sort Rufat" userId="1e5df0ea-a861-48a6-82a7-7328f5d65c37" providerId="ADAL" clId="{CCA64883-683B-47C5-847B-28AF095DAAA2}" dt="2022-08-07T17:49:24.975" v="309"/>
          <ac:spMkLst>
            <pc:docMk/>
            <pc:sldMk cId="1803311633" sldId="314"/>
            <ac:spMk id="19" creationId="{74BA0747-B1BC-7446-D915-0AEF41412945}"/>
          </ac:spMkLst>
        </pc:spChg>
        <pc:spChg chg="mod">
          <ac:chgData name="Bernat Sort Rufat" userId="1e5df0ea-a861-48a6-82a7-7328f5d65c37" providerId="ADAL" clId="{CCA64883-683B-47C5-847B-28AF095DAAA2}" dt="2022-08-07T17:49:24.975" v="309"/>
          <ac:spMkLst>
            <pc:docMk/>
            <pc:sldMk cId="1803311633" sldId="314"/>
            <ac:spMk id="20" creationId="{06F5C169-442E-AC23-79ED-9E5AC34FB8B3}"/>
          </ac:spMkLst>
        </pc:spChg>
        <pc:spChg chg="add del mod ord">
          <ac:chgData name="Bernat Sort Rufat" userId="1e5df0ea-a861-48a6-82a7-7328f5d65c37" providerId="ADAL" clId="{CCA64883-683B-47C5-847B-28AF095DAAA2}" dt="2022-08-26T09:56:29.414" v="13763" actId="478"/>
          <ac:spMkLst>
            <pc:docMk/>
            <pc:sldMk cId="1803311633" sldId="314"/>
            <ac:spMk id="20" creationId="{AB584BB4-86E8-23B0-5E53-71AEF5A625C6}"/>
          </ac:spMkLst>
        </pc:spChg>
        <pc:spChg chg="add mod">
          <ac:chgData name="Bernat Sort Rufat" userId="1e5df0ea-a861-48a6-82a7-7328f5d65c37" providerId="ADAL" clId="{CCA64883-683B-47C5-847B-28AF095DAAA2}" dt="2022-09-03T17:20:31.210" v="18645" actId="14100"/>
          <ac:spMkLst>
            <pc:docMk/>
            <pc:sldMk cId="1803311633" sldId="314"/>
            <ac:spMk id="21" creationId="{E3C0CAB4-639D-AA7B-7222-5C70DA8F3943}"/>
          </ac:spMkLst>
        </pc:spChg>
        <pc:spChg chg="add del mod">
          <ac:chgData name="Bernat Sort Rufat" userId="1e5df0ea-a861-48a6-82a7-7328f5d65c37" providerId="ADAL" clId="{CCA64883-683B-47C5-847B-28AF095DAAA2}" dt="2022-08-07T17:49:59.123" v="318"/>
          <ac:spMkLst>
            <pc:docMk/>
            <pc:sldMk cId="1803311633" sldId="314"/>
            <ac:spMk id="21" creationId="{F6EF425E-DD72-8143-9BAE-06EA5C3CDE6F}"/>
          </ac:spMkLst>
        </pc:spChg>
        <pc:spChg chg="add mod">
          <ac:chgData name="Bernat Sort Rufat" userId="1e5df0ea-a861-48a6-82a7-7328f5d65c37" providerId="ADAL" clId="{CCA64883-683B-47C5-847B-28AF095DAAA2}" dt="2022-09-03T17:20:39.395" v="18647" actId="14100"/>
          <ac:spMkLst>
            <pc:docMk/>
            <pc:sldMk cId="1803311633" sldId="314"/>
            <ac:spMk id="22" creationId="{708450CD-9A6B-C9D3-6A55-598330183159}"/>
          </ac:spMkLst>
        </pc:spChg>
        <pc:spChg chg="add del mod">
          <ac:chgData name="Bernat Sort Rufat" userId="1e5df0ea-a861-48a6-82a7-7328f5d65c37" providerId="ADAL" clId="{CCA64883-683B-47C5-847B-28AF095DAAA2}" dt="2022-08-07T17:49:59.123" v="318"/>
          <ac:spMkLst>
            <pc:docMk/>
            <pc:sldMk cId="1803311633" sldId="314"/>
            <ac:spMk id="22" creationId="{CDB33365-16CE-3F63-3116-FACF1C3C12CA}"/>
          </ac:spMkLst>
        </pc:spChg>
        <pc:spChg chg="add del mod">
          <ac:chgData name="Bernat Sort Rufat" userId="1e5df0ea-a861-48a6-82a7-7328f5d65c37" providerId="ADAL" clId="{CCA64883-683B-47C5-847B-28AF095DAAA2}" dt="2022-08-26T09:55:29.065" v="13727"/>
          <ac:spMkLst>
            <pc:docMk/>
            <pc:sldMk cId="1803311633" sldId="314"/>
            <ac:spMk id="23" creationId="{0C6D6C1D-185C-0911-191F-175B4EBB7BFF}"/>
          </ac:spMkLst>
        </pc:spChg>
        <pc:spChg chg="add del mod">
          <ac:chgData name="Bernat Sort Rufat" userId="1e5df0ea-a861-48a6-82a7-7328f5d65c37" providerId="ADAL" clId="{CCA64883-683B-47C5-847B-28AF095DAAA2}" dt="2022-08-07T17:49:59.123" v="318"/>
          <ac:spMkLst>
            <pc:docMk/>
            <pc:sldMk cId="1803311633" sldId="314"/>
            <ac:spMk id="23" creationId="{3D8E4E97-FD6C-FA79-4848-67B9D8A4A5E9}"/>
          </ac:spMkLst>
        </pc:spChg>
        <pc:spChg chg="add del mod">
          <ac:chgData name="Bernat Sort Rufat" userId="1e5df0ea-a861-48a6-82a7-7328f5d65c37" providerId="ADAL" clId="{CCA64883-683B-47C5-847B-28AF095DAAA2}" dt="2022-08-26T09:55:39.957" v="13733"/>
          <ac:spMkLst>
            <pc:docMk/>
            <pc:sldMk cId="1803311633" sldId="314"/>
            <ac:spMk id="24" creationId="{22261347-2306-B40E-5995-41C660BA7176}"/>
          </ac:spMkLst>
        </pc:spChg>
        <pc:spChg chg="add del mod">
          <ac:chgData name="Bernat Sort Rufat" userId="1e5df0ea-a861-48a6-82a7-7328f5d65c37" providerId="ADAL" clId="{CCA64883-683B-47C5-847B-28AF095DAAA2}" dt="2022-08-07T17:49:59.123" v="318"/>
          <ac:spMkLst>
            <pc:docMk/>
            <pc:sldMk cId="1803311633" sldId="314"/>
            <ac:spMk id="24" creationId="{C469EDB0-E143-8639-CC12-F467997E050C}"/>
          </ac:spMkLst>
        </pc:spChg>
        <pc:spChg chg="add del mod">
          <ac:chgData name="Bernat Sort Rufat" userId="1e5df0ea-a861-48a6-82a7-7328f5d65c37" providerId="ADAL" clId="{CCA64883-683B-47C5-847B-28AF095DAAA2}" dt="2022-08-26T09:55:39.725" v="13732"/>
          <ac:spMkLst>
            <pc:docMk/>
            <pc:sldMk cId="1803311633" sldId="314"/>
            <ac:spMk id="25" creationId="{ADC6BF18-A8CC-221A-1D3D-C54F446B1AEA}"/>
          </ac:spMkLst>
        </pc:spChg>
        <pc:spChg chg="add del mod">
          <ac:chgData name="Bernat Sort Rufat" userId="1e5df0ea-a861-48a6-82a7-7328f5d65c37" providerId="ADAL" clId="{CCA64883-683B-47C5-847B-28AF095DAAA2}" dt="2022-08-07T17:49:59.123" v="318"/>
          <ac:spMkLst>
            <pc:docMk/>
            <pc:sldMk cId="1803311633" sldId="314"/>
            <ac:spMk id="25" creationId="{B55EF731-74E4-0B66-92B3-E4C96A0625C9}"/>
          </ac:spMkLst>
        </pc:spChg>
        <pc:spChg chg="add del mod">
          <ac:chgData name="Bernat Sort Rufat" userId="1e5df0ea-a861-48a6-82a7-7328f5d65c37" providerId="ADAL" clId="{CCA64883-683B-47C5-847B-28AF095DAAA2}" dt="2022-08-26T09:55:59.067" v="13739" actId="478"/>
          <ac:spMkLst>
            <pc:docMk/>
            <pc:sldMk cId="1803311633" sldId="314"/>
            <ac:spMk id="26" creationId="{3E079BE6-C5E7-9AEB-669C-305CB2809A59}"/>
          </ac:spMkLst>
        </pc:spChg>
        <pc:spChg chg="add del mod">
          <ac:chgData name="Bernat Sort Rufat" userId="1e5df0ea-a861-48a6-82a7-7328f5d65c37" providerId="ADAL" clId="{CCA64883-683B-47C5-847B-28AF095DAAA2}" dt="2022-08-07T17:49:59.123" v="318"/>
          <ac:spMkLst>
            <pc:docMk/>
            <pc:sldMk cId="1803311633" sldId="314"/>
            <ac:spMk id="26" creationId="{E4BD19C9-D377-8B12-972B-FDAE7C8547B6}"/>
          </ac:spMkLst>
        </pc:spChg>
        <pc:spChg chg="add del mod">
          <ac:chgData name="Bernat Sort Rufat" userId="1e5df0ea-a861-48a6-82a7-7328f5d65c37" providerId="ADAL" clId="{CCA64883-683B-47C5-847B-28AF095DAAA2}" dt="2022-08-26T09:55:52.910" v="13735" actId="478"/>
          <ac:spMkLst>
            <pc:docMk/>
            <pc:sldMk cId="1803311633" sldId="314"/>
            <ac:spMk id="27" creationId="{197A2DDD-B8A9-4472-4FF6-F97C9F1B1E0C}"/>
          </ac:spMkLst>
        </pc:spChg>
        <pc:spChg chg="add del mod">
          <ac:chgData name="Bernat Sort Rufat" userId="1e5df0ea-a861-48a6-82a7-7328f5d65c37" providerId="ADAL" clId="{CCA64883-683B-47C5-847B-28AF095DAAA2}" dt="2022-08-07T17:49:59.123" v="318"/>
          <ac:spMkLst>
            <pc:docMk/>
            <pc:sldMk cId="1803311633" sldId="314"/>
            <ac:spMk id="27" creationId="{57B736ED-302E-796E-F544-354D2CA4C46F}"/>
          </ac:spMkLst>
        </pc:spChg>
        <pc:spChg chg="add del mod">
          <ac:chgData name="Bernat Sort Rufat" userId="1e5df0ea-a861-48a6-82a7-7328f5d65c37" providerId="ADAL" clId="{CCA64883-683B-47C5-847B-28AF095DAAA2}" dt="2022-08-26T09:55:58.448" v="13738" actId="478"/>
          <ac:spMkLst>
            <pc:docMk/>
            <pc:sldMk cId="1803311633" sldId="314"/>
            <ac:spMk id="28" creationId="{6866F381-743F-DD2E-737E-331F6C33CF63}"/>
          </ac:spMkLst>
        </pc:spChg>
        <pc:spChg chg="add del mod">
          <ac:chgData name="Bernat Sort Rufat" userId="1e5df0ea-a861-48a6-82a7-7328f5d65c37" providerId="ADAL" clId="{CCA64883-683B-47C5-847B-28AF095DAAA2}" dt="2022-08-07T17:49:59.123" v="318"/>
          <ac:spMkLst>
            <pc:docMk/>
            <pc:sldMk cId="1803311633" sldId="314"/>
            <ac:spMk id="28" creationId="{6A608AB4-FC1A-81C4-A97D-97A8020DC1B2}"/>
          </ac:spMkLst>
        </pc:spChg>
        <pc:spChg chg="add del mod">
          <ac:chgData name="Bernat Sort Rufat" userId="1e5df0ea-a861-48a6-82a7-7328f5d65c37" providerId="ADAL" clId="{CCA64883-683B-47C5-847B-28AF095DAAA2}" dt="2022-08-07T17:49:37.509" v="311"/>
          <ac:spMkLst>
            <pc:docMk/>
            <pc:sldMk cId="1803311633" sldId="314"/>
            <ac:spMk id="29" creationId="{A31166D7-9419-0457-9CF6-17253004E573}"/>
          </ac:spMkLst>
        </pc:spChg>
        <pc:spChg chg="add del mod">
          <ac:chgData name="Bernat Sort Rufat" userId="1e5df0ea-a861-48a6-82a7-7328f5d65c37" providerId="ADAL" clId="{CCA64883-683B-47C5-847B-28AF095DAAA2}" dt="2022-08-26T09:55:54.414" v="13736" actId="478"/>
          <ac:spMkLst>
            <pc:docMk/>
            <pc:sldMk cId="1803311633" sldId="314"/>
            <ac:spMk id="29" creationId="{B20C62C0-9A0C-618A-B5EF-5EF8976FDDF9}"/>
          </ac:spMkLst>
        </pc:spChg>
        <pc:spChg chg="add mod">
          <ac:chgData name="Bernat Sort Rufat" userId="1e5df0ea-a861-48a6-82a7-7328f5d65c37" providerId="ADAL" clId="{CCA64883-683B-47C5-847B-28AF095DAAA2}" dt="2022-08-26T09:56:46.855" v="13776" actId="790"/>
          <ac:spMkLst>
            <pc:docMk/>
            <pc:sldMk cId="1803311633" sldId="314"/>
            <ac:spMk id="30" creationId="{68A45F2E-F7D4-D726-6F3A-55D7C77880E7}"/>
          </ac:spMkLst>
        </pc:spChg>
        <pc:spChg chg="add del mod">
          <ac:chgData name="Bernat Sort Rufat" userId="1e5df0ea-a861-48a6-82a7-7328f5d65c37" providerId="ADAL" clId="{CCA64883-683B-47C5-847B-28AF095DAAA2}" dt="2022-08-07T17:49:58.778" v="317"/>
          <ac:spMkLst>
            <pc:docMk/>
            <pc:sldMk cId="1803311633" sldId="314"/>
            <ac:spMk id="30" creationId="{85CD04D6-B50F-4561-4888-869BE67E81CA}"/>
          </ac:spMkLst>
        </pc:spChg>
        <pc:spChg chg="add mod">
          <ac:chgData name="Bernat Sort Rufat" userId="1e5df0ea-a861-48a6-82a7-7328f5d65c37" providerId="ADAL" clId="{CCA64883-683B-47C5-847B-28AF095DAAA2}" dt="2022-08-31T07:22:39.691" v="17217" actId="790"/>
          <ac:spMkLst>
            <pc:docMk/>
            <pc:sldMk cId="1803311633" sldId="314"/>
            <ac:spMk id="31" creationId="{2CC59F63-C022-C8A1-A246-EA252AD7CD94}"/>
          </ac:spMkLst>
        </pc:spChg>
        <pc:spChg chg="add del mod">
          <ac:chgData name="Bernat Sort Rufat" userId="1e5df0ea-a861-48a6-82a7-7328f5d65c37" providerId="ADAL" clId="{CCA64883-683B-47C5-847B-28AF095DAAA2}" dt="2022-08-07T17:50:02.761" v="320"/>
          <ac:spMkLst>
            <pc:docMk/>
            <pc:sldMk cId="1803311633" sldId="314"/>
            <ac:spMk id="31" creationId="{6AC1B0E9-9597-1D13-EACC-67833F74BB5E}"/>
          </ac:spMkLst>
        </pc:spChg>
        <pc:spChg chg="add del mod">
          <ac:chgData name="Bernat Sort Rufat" userId="1e5df0ea-a861-48a6-82a7-7328f5d65c37" providerId="ADAL" clId="{CCA64883-683B-47C5-847B-28AF095DAAA2}" dt="2022-08-09T12:09:12.616" v="969" actId="478"/>
          <ac:spMkLst>
            <pc:docMk/>
            <pc:sldMk cId="1803311633" sldId="314"/>
            <ac:spMk id="32" creationId="{B04A2278-4412-5631-70E4-87DD1119B66C}"/>
          </ac:spMkLst>
        </pc:spChg>
        <pc:spChg chg="add del mod">
          <ac:chgData name="Bernat Sort Rufat" userId="1e5df0ea-a861-48a6-82a7-7328f5d65c37" providerId="ADAL" clId="{CCA64883-683B-47C5-847B-28AF095DAAA2}" dt="2022-08-26T09:55:18.604" v="13724" actId="478"/>
          <ac:spMkLst>
            <pc:docMk/>
            <pc:sldMk cId="1803311633" sldId="314"/>
            <ac:spMk id="33" creationId="{50CA1255-1EBF-518E-24AF-212CE50D98A8}"/>
          </ac:spMkLst>
        </pc:spChg>
        <pc:spChg chg="mod">
          <ac:chgData name="Bernat Sort Rufat" userId="1e5df0ea-a861-48a6-82a7-7328f5d65c37" providerId="ADAL" clId="{CCA64883-683B-47C5-847B-28AF095DAAA2}" dt="2022-08-09T12:12:08.796" v="1003" actId="14100"/>
          <ac:spMkLst>
            <pc:docMk/>
            <pc:sldMk cId="1803311633" sldId="314"/>
            <ac:spMk id="35" creationId="{F23567F7-5816-BD03-D4C3-862E7BAAB63F}"/>
          </ac:spMkLst>
        </pc:spChg>
        <pc:spChg chg="mod">
          <ac:chgData name="Bernat Sort Rufat" userId="1e5df0ea-a861-48a6-82a7-7328f5d65c37" providerId="ADAL" clId="{CCA64883-683B-47C5-847B-28AF095DAAA2}" dt="2022-08-09T12:12:08.796" v="1003" actId="14100"/>
          <ac:spMkLst>
            <pc:docMk/>
            <pc:sldMk cId="1803311633" sldId="314"/>
            <ac:spMk id="36" creationId="{260B65D9-C41B-9683-CF1C-700A476201CA}"/>
          </ac:spMkLst>
        </pc:spChg>
        <pc:spChg chg="mod">
          <ac:chgData name="Bernat Sort Rufat" userId="1e5df0ea-a861-48a6-82a7-7328f5d65c37" providerId="ADAL" clId="{CCA64883-683B-47C5-847B-28AF095DAAA2}" dt="2022-08-09T12:12:08.796" v="1003" actId="14100"/>
          <ac:spMkLst>
            <pc:docMk/>
            <pc:sldMk cId="1803311633" sldId="314"/>
            <ac:spMk id="37" creationId="{15116E33-1BBA-538A-01D8-9B5491A4A151}"/>
          </ac:spMkLst>
        </pc:spChg>
        <pc:spChg chg="mod">
          <ac:chgData name="Bernat Sort Rufat" userId="1e5df0ea-a861-48a6-82a7-7328f5d65c37" providerId="ADAL" clId="{CCA64883-683B-47C5-847B-28AF095DAAA2}" dt="2022-08-09T12:12:08.796" v="1003" actId="14100"/>
          <ac:spMkLst>
            <pc:docMk/>
            <pc:sldMk cId="1803311633" sldId="314"/>
            <ac:spMk id="38" creationId="{1E21CAAC-A180-DE94-CD9D-8D384C22739B}"/>
          </ac:spMkLst>
        </pc:spChg>
        <pc:spChg chg="mod">
          <ac:chgData name="Bernat Sort Rufat" userId="1e5df0ea-a861-48a6-82a7-7328f5d65c37" providerId="ADAL" clId="{CCA64883-683B-47C5-847B-28AF095DAAA2}" dt="2022-08-09T12:12:08.796" v="1003" actId="14100"/>
          <ac:spMkLst>
            <pc:docMk/>
            <pc:sldMk cId="1803311633" sldId="314"/>
            <ac:spMk id="39" creationId="{BFE3865C-338A-936C-3229-FD08DEF47309}"/>
          </ac:spMkLst>
        </pc:spChg>
        <pc:spChg chg="mod">
          <ac:chgData name="Bernat Sort Rufat" userId="1e5df0ea-a861-48a6-82a7-7328f5d65c37" providerId="ADAL" clId="{CCA64883-683B-47C5-847B-28AF095DAAA2}" dt="2022-08-09T12:12:08.796" v="1003" actId="14100"/>
          <ac:spMkLst>
            <pc:docMk/>
            <pc:sldMk cId="1803311633" sldId="314"/>
            <ac:spMk id="40" creationId="{87A9C170-D910-07D9-9FBC-B28C92B7CBF1}"/>
          </ac:spMkLst>
        </pc:spChg>
        <pc:spChg chg="mod">
          <ac:chgData name="Bernat Sort Rufat" userId="1e5df0ea-a861-48a6-82a7-7328f5d65c37" providerId="ADAL" clId="{CCA64883-683B-47C5-847B-28AF095DAAA2}" dt="2022-08-09T12:12:08.796" v="1003" actId="14100"/>
          <ac:spMkLst>
            <pc:docMk/>
            <pc:sldMk cId="1803311633" sldId="314"/>
            <ac:spMk id="41" creationId="{706EEF6B-455E-B29B-3BFB-F21B5158A2A5}"/>
          </ac:spMkLst>
        </pc:spChg>
        <pc:spChg chg="mod">
          <ac:chgData name="Bernat Sort Rufat" userId="1e5df0ea-a861-48a6-82a7-7328f5d65c37" providerId="ADAL" clId="{CCA64883-683B-47C5-847B-28AF095DAAA2}" dt="2022-08-09T12:12:08.796" v="1003" actId="14100"/>
          <ac:spMkLst>
            <pc:docMk/>
            <pc:sldMk cId="1803311633" sldId="314"/>
            <ac:spMk id="42" creationId="{A34405FB-6F3E-4C05-A33F-64C200F1AEF8}"/>
          </ac:spMkLst>
        </pc:spChg>
        <pc:spChg chg="mod">
          <ac:chgData name="Bernat Sort Rufat" userId="1e5df0ea-a861-48a6-82a7-7328f5d65c37" providerId="ADAL" clId="{CCA64883-683B-47C5-847B-28AF095DAAA2}" dt="2022-08-09T12:12:08.796" v="1003" actId="14100"/>
          <ac:spMkLst>
            <pc:docMk/>
            <pc:sldMk cId="1803311633" sldId="314"/>
            <ac:spMk id="43" creationId="{98A41C64-8CD8-BB02-4C1D-290049B2D997}"/>
          </ac:spMkLst>
        </pc:spChg>
        <pc:spChg chg="mod">
          <ac:chgData name="Bernat Sort Rufat" userId="1e5df0ea-a861-48a6-82a7-7328f5d65c37" providerId="ADAL" clId="{CCA64883-683B-47C5-847B-28AF095DAAA2}" dt="2022-08-09T12:11:48.049" v="1002" actId="1076"/>
          <ac:spMkLst>
            <pc:docMk/>
            <pc:sldMk cId="1803311633" sldId="314"/>
            <ac:spMk id="45" creationId="{6BE0B89D-E0A5-6CF2-038C-90322502244D}"/>
          </ac:spMkLst>
        </pc:spChg>
        <pc:spChg chg="mod">
          <ac:chgData name="Bernat Sort Rufat" userId="1e5df0ea-a861-48a6-82a7-7328f5d65c37" providerId="ADAL" clId="{CCA64883-683B-47C5-847B-28AF095DAAA2}" dt="2022-08-09T12:11:48.049" v="1002" actId="1076"/>
          <ac:spMkLst>
            <pc:docMk/>
            <pc:sldMk cId="1803311633" sldId="314"/>
            <ac:spMk id="46" creationId="{29D7D533-3C0E-91B3-0341-14B0BFE4A7AA}"/>
          </ac:spMkLst>
        </pc:spChg>
        <pc:spChg chg="mod">
          <ac:chgData name="Bernat Sort Rufat" userId="1e5df0ea-a861-48a6-82a7-7328f5d65c37" providerId="ADAL" clId="{CCA64883-683B-47C5-847B-28AF095DAAA2}" dt="2022-08-09T12:11:48.049" v="1002" actId="1076"/>
          <ac:spMkLst>
            <pc:docMk/>
            <pc:sldMk cId="1803311633" sldId="314"/>
            <ac:spMk id="47" creationId="{441FAB5C-CB10-A7FD-6187-6E4AF1794016}"/>
          </ac:spMkLst>
        </pc:spChg>
        <pc:spChg chg="mod">
          <ac:chgData name="Bernat Sort Rufat" userId="1e5df0ea-a861-48a6-82a7-7328f5d65c37" providerId="ADAL" clId="{CCA64883-683B-47C5-847B-28AF095DAAA2}" dt="2022-08-09T12:11:48.049" v="1002" actId="1076"/>
          <ac:spMkLst>
            <pc:docMk/>
            <pc:sldMk cId="1803311633" sldId="314"/>
            <ac:spMk id="48" creationId="{A1A2F49B-07AD-2C26-0432-116E5ADB6665}"/>
          </ac:spMkLst>
        </pc:spChg>
        <pc:spChg chg="mod">
          <ac:chgData name="Bernat Sort Rufat" userId="1e5df0ea-a861-48a6-82a7-7328f5d65c37" providerId="ADAL" clId="{CCA64883-683B-47C5-847B-28AF095DAAA2}" dt="2022-08-09T12:11:48.049" v="1002" actId="1076"/>
          <ac:spMkLst>
            <pc:docMk/>
            <pc:sldMk cId="1803311633" sldId="314"/>
            <ac:spMk id="49" creationId="{363F1DC4-9442-3F12-D89D-9F3AF4068A5C}"/>
          </ac:spMkLst>
        </pc:spChg>
        <pc:spChg chg="mod">
          <ac:chgData name="Bernat Sort Rufat" userId="1e5df0ea-a861-48a6-82a7-7328f5d65c37" providerId="ADAL" clId="{CCA64883-683B-47C5-847B-28AF095DAAA2}" dt="2022-08-09T12:11:48.049" v="1002" actId="1076"/>
          <ac:spMkLst>
            <pc:docMk/>
            <pc:sldMk cId="1803311633" sldId="314"/>
            <ac:spMk id="50" creationId="{867327E8-26F4-6828-FE71-4225E3631000}"/>
          </ac:spMkLst>
        </pc:spChg>
        <pc:spChg chg="mod">
          <ac:chgData name="Bernat Sort Rufat" userId="1e5df0ea-a861-48a6-82a7-7328f5d65c37" providerId="ADAL" clId="{CCA64883-683B-47C5-847B-28AF095DAAA2}" dt="2022-08-09T12:11:48.049" v="1002" actId="1076"/>
          <ac:spMkLst>
            <pc:docMk/>
            <pc:sldMk cId="1803311633" sldId="314"/>
            <ac:spMk id="51" creationId="{3B2B9DF8-A2F8-E35A-C5D2-FDECF27B4EEF}"/>
          </ac:spMkLst>
        </pc:spChg>
        <pc:spChg chg="mod">
          <ac:chgData name="Bernat Sort Rufat" userId="1e5df0ea-a861-48a6-82a7-7328f5d65c37" providerId="ADAL" clId="{CCA64883-683B-47C5-847B-28AF095DAAA2}" dt="2022-08-09T12:11:48.049" v="1002" actId="1076"/>
          <ac:spMkLst>
            <pc:docMk/>
            <pc:sldMk cId="1803311633" sldId="314"/>
            <ac:spMk id="52" creationId="{C4D17610-0340-9927-6115-728782FA58F5}"/>
          </ac:spMkLst>
        </pc:spChg>
        <pc:spChg chg="mod">
          <ac:chgData name="Bernat Sort Rufat" userId="1e5df0ea-a861-48a6-82a7-7328f5d65c37" providerId="ADAL" clId="{CCA64883-683B-47C5-847B-28AF095DAAA2}" dt="2022-08-09T12:11:48.049" v="1002" actId="1076"/>
          <ac:spMkLst>
            <pc:docMk/>
            <pc:sldMk cId="1803311633" sldId="314"/>
            <ac:spMk id="53" creationId="{7683F8A1-B850-382D-A011-DE63A30E48E9}"/>
          </ac:spMkLst>
        </pc:spChg>
        <pc:spChg chg="add del mod">
          <ac:chgData name="Bernat Sort Rufat" userId="1e5df0ea-a861-48a6-82a7-7328f5d65c37" providerId="ADAL" clId="{CCA64883-683B-47C5-847B-28AF095DAAA2}" dt="2022-08-09T12:10:53.973" v="990" actId="478"/>
          <ac:spMkLst>
            <pc:docMk/>
            <pc:sldMk cId="1803311633" sldId="314"/>
            <ac:spMk id="54" creationId="{B6BACD18-7042-8C85-4BE7-1669BC21655C}"/>
          </ac:spMkLst>
        </pc:spChg>
        <pc:spChg chg="add del mod">
          <ac:chgData name="Bernat Sort Rufat" userId="1e5df0ea-a861-48a6-82a7-7328f5d65c37" providerId="ADAL" clId="{CCA64883-683B-47C5-847B-28AF095DAAA2}" dt="2022-08-09T12:11:00.136" v="993" actId="478"/>
          <ac:spMkLst>
            <pc:docMk/>
            <pc:sldMk cId="1803311633" sldId="314"/>
            <ac:spMk id="55" creationId="{9DEE0408-363D-FEC2-D8F5-B2BDDF3C8802}"/>
          </ac:spMkLst>
        </pc:spChg>
        <pc:spChg chg="add del mod">
          <ac:chgData name="Bernat Sort Rufat" userId="1e5df0ea-a861-48a6-82a7-7328f5d65c37" providerId="ADAL" clId="{CCA64883-683B-47C5-847B-28AF095DAAA2}" dt="2022-08-09T12:14:24.559" v="1095" actId="478"/>
          <ac:spMkLst>
            <pc:docMk/>
            <pc:sldMk cId="1803311633" sldId="314"/>
            <ac:spMk id="56" creationId="{658583B2-F4DD-A7FE-481E-8188C0808EA6}"/>
          </ac:spMkLst>
        </pc:spChg>
        <pc:spChg chg="add del mod">
          <ac:chgData name="Bernat Sort Rufat" userId="1e5df0ea-a861-48a6-82a7-7328f5d65c37" providerId="ADAL" clId="{CCA64883-683B-47C5-847B-28AF095DAAA2}" dt="2022-08-09T12:14:24.559" v="1095" actId="478"/>
          <ac:spMkLst>
            <pc:docMk/>
            <pc:sldMk cId="1803311633" sldId="314"/>
            <ac:spMk id="57" creationId="{E4E60072-DC26-A155-6842-E02567365E15}"/>
          </ac:spMkLst>
        </pc:spChg>
        <pc:spChg chg="add del mod">
          <ac:chgData name="Bernat Sort Rufat" userId="1e5df0ea-a861-48a6-82a7-7328f5d65c37" providerId="ADAL" clId="{CCA64883-683B-47C5-847B-28AF095DAAA2}" dt="2022-08-09T12:14:24.559" v="1095" actId="478"/>
          <ac:spMkLst>
            <pc:docMk/>
            <pc:sldMk cId="1803311633" sldId="314"/>
            <ac:spMk id="58" creationId="{2C3E8E8C-ED15-119B-8936-FD093EE40F41}"/>
          </ac:spMkLst>
        </pc:spChg>
        <pc:spChg chg="add del mod">
          <ac:chgData name="Bernat Sort Rufat" userId="1e5df0ea-a861-48a6-82a7-7328f5d65c37" providerId="ADAL" clId="{CCA64883-683B-47C5-847B-28AF095DAAA2}" dt="2022-08-09T12:14:24.559" v="1095" actId="478"/>
          <ac:spMkLst>
            <pc:docMk/>
            <pc:sldMk cId="1803311633" sldId="314"/>
            <ac:spMk id="59" creationId="{517AFE20-A82E-30E8-392D-37A7ACE61D0C}"/>
          </ac:spMkLst>
        </pc:spChg>
        <pc:spChg chg="add del mod">
          <ac:chgData name="Bernat Sort Rufat" userId="1e5df0ea-a861-48a6-82a7-7328f5d65c37" providerId="ADAL" clId="{CCA64883-683B-47C5-847B-28AF095DAAA2}" dt="2022-08-09T12:14:24.559" v="1095" actId="478"/>
          <ac:spMkLst>
            <pc:docMk/>
            <pc:sldMk cId="1803311633" sldId="314"/>
            <ac:spMk id="60" creationId="{291525B4-43F2-E171-B638-66395BB30247}"/>
          </ac:spMkLst>
        </pc:spChg>
        <pc:spChg chg="add del mod">
          <ac:chgData name="Bernat Sort Rufat" userId="1e5df0ea-a861-48a6-82a7-7328f5d65c37" providerId="ADAL" clId="{CCA64883-683B-47C5-847B-28AF095DAAA2}" dt="2022-08-09T12:14:24.559" v="1095" actId="478"/>
          <ac:spMkLst>
            <pc:docMk/>
            <pc:sldMk cId="1803311633" sldId="314"/>
            <ac:spMk id="61" creationId="{EA5D4E45-1761-3C2F-0301-180B6976C4B7}"/>
          </ac:spMkLst>
        </pc:spChg>
        <pc:spChg chg="add del mod">
          <ac:chgData name="Bernat Sort Rufat" userId="1e5df0ea-a861-48a6-82a7-7328f5d65c37" providerId="ADAL" clId="{CCA64883-683B-47C5-847B-28AF095DAAA2}" dt="2022-08-09T12:14:24.559" v="1095" actId="478"/>
          <ac:spMkLst>
            <pc:docMk/>
            <pc:sldMk cId="1803311633" sldId="314"/>
            <ac:spMk id="62" creationId="{CB749BB7-2660-4986-4887-0CCBC7540954}"/>
          </ac:spMkLst>
        </pc:spChg>
        <pc:spChg chg="add del mod">
          <ac:chgData name="Bernat Sort Rufat" userId="1e5df0ea-a861-48a6-82a7-7328f5d65c37" providerId="ADAL" clId="{CCA64883-683B-47C5-847B-28AF095DAAA2}" dt="2022-08-09T12:14:24.559" v="1095" actId="478"/>
          <ac:spMkLst>
            <pc:docMk/>
            <pc:sldMk cId="1803311633" sldId="314"/>
            <ac:spMk id="63" creationId="{894ABA49-144D-44F0-C388-64F0CDD2C31F}"/>
          </ac:spMkLst>
        </pc:spChg>
        <pc:spChg chg="add del mod">
          <ac:chgData name="Bernat Sort Rufat" userId="1e5df0ea-a861-48a6-82a7-7328f5d65c37" providerId="ADAL" clId="{CCA64883-683B-47C5-847B-28AF095DAAA2}" dt="2022-08-09T12:15:27.691" v="1102" actId="478"/>
          <ac:spMkLst>
            <pc:docMk/>
            <pc:sldMk cId="1803311633" sldId="314"/>
            <ac:spMk id="65" creationId="{38B7D9DA-9FA4-6C13-0892-DB27C53E0DE8}"/>
          </ac:spMkLst>
        </pc:spChg>
        <pc:spChg chg="add del mod">
          <ac:chgData name="Bernat Sort Rufat" userId="1e5df0ea-a861-48a6-82a7-7328f5d65c37" providerId="ADAL" clId="{CCA64883-683B-47C5-847B-28AF095DAAA2}" dt="2022-08-24T17:14:37.142" v="13435" actId="478"/>
          <ac:spMkLst>
            <pc:docMk/>
            <pc:sldMk cId="1803311633" sldId="314"/>
            <ac:spMk id="69" creationId="{FB99FAC0-C068-E41B-F1DB-8F0287819AB1}"/>
          </ac:spMkLst>
        </pc:spChg>
        <pc:spChg chg="add del mod">
          <ac:chgData name="Bernat Sort Rufat" userId="1e5df0ea-a861-48a6-82a7-7328f5d65c37" providerId="ADAL" clId="{CCA64883-683B-47C5-847B-28AF095DAAA2}" dt="2022-08-26T09:54:44.563" v="13720" actId="478"/>
          <ac:spMkLst>
            <pc:docMk/>
            <pc:sldMk cId="1803311633" sldId="314"/>
            <ac:spMk id="71" creationId="{4646B04F-F327-CDDF-C940-8857A203B2C2}"/>
          </ac:spMkLst>
        </pc:spChg>
        <pc:spChg chg="add del mod">
          <ac:chgData name="Bernat Sort Rufat" userId="1e5df0ea-a861-48a6-82a7-7328f5d65c37" providerId="ADAL" clId="{CCA64883-683B-47C5-847B-28AF095DAAA2}" dt="2022-08-24T17:14:38.559" v="13436" actId="478"/>
          <ac:spMkLst>
            <pc:docMk/>
            <pc:sldMk cId="1803311633" sldId="314"/>
            <ac:spMk id="73" creationId="{7E69A726-0ED6-C6D5-E498-84F6DB8E5773}"/>
          </ac:spMkLst>
        </pc:spChg>
        <pc:spChg chg="add del mod">
          <ac:chgData name="Bernat Sort Rufat" userId="1e5df0ea-a861-48a6-82a7-7328f5d65c37" providerId="ADAL" clId="{CCA64883-683B-47C5-847B-28AF095DAAA2}" dt="2022-08-09T12:16:50.495" v="1118" actId="478"/>
          <ac:spMkLst>
            <pc:docMk/>
            <pc:sldMk cId="1803311633" sldId="314"/>
            <ac:spMk id="74" creationId="{8382C615-73D4-3D37-ECB3-E4D770D42362}"/>
          </ac:spMkLst>
        </pc:spChg>
        <pc:spChg chg="add del mod">
          <ac:chgData name="Bernat Sort Rufat" userId="1e5df0ea-a861-48a6-82a7-7328f5d65c37" providerId="ADAL" clId="{CCA64883-683B-47C5-847B-28AF095DAAA2}" dt="2022-08-26T09:56:32.048" v="13765" actId="478"/>
          <ac:spMkLst>
            <pc:docMk/>
            <pc:sldMk cId="1803311633" sldId="314"/>
            <ac:spMk id="75" creationId="{EDE9F864-7753-0C40-94C6-02927F9FB101}"/>
          </ac:spMkLst>
        </pc:spChg>
        <pc:spChg chg="add del mod">
          <ac:chgData name="Bernat Sort Rufat" userId="1e5df0ea-a861-48a6-82a7-7328f5d65c37" providerId="ADAL" clId="{CCA64883-683B-47C5-847B-28AF095DAAA2}" dt="2022-08-26T10:02:14.416" v="13818" actId="21"/>
          <ac:spMkLst>
            <pc:docMk/>
            <pc:sldMk cId="1803311633" sldId="314"/>
            <ac:spMk id="76" creationId="{423707F4-8BBE-F02A-3556-61D6CAF80A4B}"/>
          </ac:spMkLst>
        </pc:spChg>
        <pc:spChg chg="add del mod">
          <ac:chgData name="Bernat Sort Rufat" userId="1e5df0ea-a861-48a6-82a7-7328f5d65c37" providerId="ADAL" clId="{CCA64883-683B-47C5-847B-28AF095DAAA2}" dt="2022-08-26T10:02:14.416" v="13818" actId="21"/>
          <ac:spMkLst>
            <pc:docMk/>
            <pc:sldMk cId="1803311633" sldId="314"/>
            <ac:spMk id="77" creationId="{FAEB5390-16D3-A9EB-A099-2B6E46FDE243}"/>
          </ac:spMkLst>
        </pc:spChg>
        <pc:spChg chg="add mod">
          <ac:chgData name="Bernat Sort Rufat" userId="1e5df0ea-a861-48a6-82a7-7328f5d65c37" providerId="ADAL" clId="{CCA64883-683B-47C5-847B-28AF095DAAA2}" dt="2022-09-02T19:55:19.615" v="18431" actId="207"/>
          <ac:spMkLst>
            <pc:docMk/>
            <pc:sldMk cId="1803311633" sldId="314"/>
            <ac:spMk id="78" creationId="{0DDF87FB-9A25-627B-6912-A41B7AF8E58E}"/>
          </ac:spMkLst>
        </pc:spChg>
        <pc:spChg chg="mod">
          <ac:chgData name="Bernat Sort Rufat" userId="1e5df0ea-a861-48a6-82a7-7328f5d65c37" providerId="ADAL" clId="{CCA64883-683B-47C5-847B-28AF095DAAA2}" dt="2022-08-09T12:30:32.144" v="1593" actId="790"/>
          <ac:spMkLst>
            <pc:docMk/>
            <pc:sldMk cId="1803311633" sldId="314"/>
            <ac:spMk id="80" creationId="{4D817C64-42B0-987E-3FEE-AC456DA05E2A}"/>
          </ac:spMkLst>
        </pc:spChg>
        <pc:spChg chg="mod">
          <ac:chgData name="Bernat Sort Rufat" userId="1e5df0ea-a861-48a6-82a7-7328f5d65c37" providerId="ADAL" clId="{CCA64883-683B-47C5-847B-28AF095DAAA2}" dt="2022-08-09T12:30:32.144" v="1593" actId="790"/>
          <ac:spMkLst>
            <pc:docMk/>
            <pc:sldMk cId="1803311633" sldId="314"/>
            <ac:spMk id="81" creationId="{0DC0B00D-4C9A-6850-6BA4-529FB092C154}"/>
          </ac:spMkLst>
        </pc:spChg>
        <pc:spChg chg="add mod">
          <ac:chgData name="Bernat Sort Rufat" userId="1e5df0ea-a861-48a6-82a7-7328f5d65c37" providerId="ADAL" clId="{CCA64883-683B-47C5-847B-28AF095DAAA2}" dt="2022-09-02T19:55:19.615" v="18431" actId="207"/>
          <ac:spMkLst>
            <pc:docMk/>
            <pc:sldMk cId="1803311633" sldId="314"/>
            <ac:spMk id="82" creationId="{BF6DA65C-8475-8FED-F4A3-9D34E42A85DC}"/>
          </ac:spMkLst>
        </pc:spChg>
        <pc:spChg chg="mod">
          <ac:chgData name="Bernat Sort Rufat" userId="1e5df0ea-a861-48a6-82a7-7328f5d65c37" providerId="ADAL" clId="{CCA64883-683B-47C5-847B-28AF095DAAA2}" dt="2022-08-09T12:30:32.144" v="1593" actId="790"/>
          <ac:spMkLst>
            <pc:docMk/>
            <pc:sldMk cId="1803311633" sldId="314"/>
            <ac:spMk id="84" creationId="{2EF9C55D-D7F5-176F-1E0F-FA71E9A0C190}"/>
          </ac:spMkLst>
        </pc:spChg>
        <pc:spChg chg="mod">
          <ac:chgData name="Bernat Sort Rufat" userId="1e5df0ea-a861-48a6-82a7-7328f5d65c37" providerId="ADAL" clId="{CCA64883-683B-47C5-847B-28AF095DAAA2}" dt="2022-08-09T12:30:32.144" v="1593" actId="790"/>
          <ac:spMkLst>
            <pc:docMk/>
            <pc:sldMk cId="1803311633" sldId="314"/>
            <ac:spMk id="85" creationId="{3B2CB854-F34D-BEA5-DBE7-9F2C961A4D29}"/>
          </ac:spMkLst>
        </pc:spChg>
        <pc:spChg chg="add mod">
          <ac:chgData name="Bernat Sort Rufat" userId="1e5df0ea-a861-48a6-82a7-7328f5d65c37" providerId="ADAL" clId="{CCA64883-683B-47C5-847B-28AF095DAAA2}" dt="2022-09-11T15:51:52.638" v="19091" actId="14100"/>
          <ac:spMkLst>
            <pc:docMk/>
            <pc:sldMk cId="1803311633" sldId="314"/>
            <ac:spMk id="86" creationId="{20686AAD-8228-72A6-8BAD-6581CF82A256}"/>
          </ac:spMkLst>
        </pc:spChg>
        <pc:spChg chg="mod">
          <ac:chgData name="Bernat Sort Rufat" userId="1e5df0ea-a861-48a6-82a7-7328f5d65c37" providerId="ADAL" clId="{CCA64883-683B-47C5-847B-28AF095DAAA2}" dt="2022-08-09T12:30:32.144" v="1593" actId="790"/>
          <ac:spMkLst>
            <pc:docMk/>
            <pc:sldMk cId="1803311633" sldId="314"/>
            <ac:spMk id="88" creationId="{9809B823-1673-855D-BF6B-8E3FAA2AC172}"/>
          </ac:spMkLst>
        </pc:spChg>
        <pc:spChg chg="mod">
          <ac:chgData name="Bernat Sort Rufat" userId="1e5df0ea-a861-48a6-82a7-7328f5d65c37" providerId="ADAL" clId="{CCA64883-683B-47C5-847B-28AF095DAAA2}" dt="2022-08-09T12:30:32.144" v="1593" actId="790"/>
          <ac:spMkLst>
            <pc:docMk/>
            <pc:sldMk cId="1803311633" sldId="314"/>
            <ac:spMk id="89" creationId="{2FA1541A-B2AD-3C57-4799-74495A97B7DC}"/>
          </ac:spMkLst>
        </pc:spChg>
        <pc:spChg chg="add mod">
          <ac:chgData name="Bernat Sort Rufat" userId="1e5df0ea-a861-48a6-82a7-7328f5d65c37" providerId="ADAL" clId="{CCA64883-683B-47C5-847B-28AF095DAAA2}" dt="2022-09-11T15:51:44.385" v="19089" actId="20577"/>
          <ac:spMkLst>
            <pc:docMk/>
            <pc:sldMk cId="1803311633" sldId="314"/>
            <ac:spMk id="90" creationId="{05ADF450-42E4-F000-BD5C-EE59D978E442}"/>
          </ac:spMkLst>
        </pc:spChg>
        <pc:spChg chg="mod">
          <ac:chgData name="Bernat Sort Rufat" userId="1e5df0ea-a861-48a6-82a7-7328f5d65c37" providerId="ADAL" clId="{CCA64883-683B-47C5-847B-28AF095DAAA2}" dt="2022-08-09T12:30:32.144" v="1593" actId="790"/>
          <ac:spMkLst>
            <pc:docMk/>
            <pc:sldMk cId="1803311633" sldId="314"/>
            <ac:spMk id="92" creationId="{3C6F1C48-8157-EA9D-2075-3A996E2F643E}"/>
          </ac:spMkLst>
        </pc:spChg>
        <pc:spChg chg="mod">
          <ac:chgData name="Bernat Sort Rufat" userId="1e5df0ea-a861-48a6-82a7-7328f5d65c37" providerId="ADAL" clId="{CCA64883-683B-47C5-847B-28AF095DAAA2}" dt="2022-08-09T12:30:32.144" v="1593" actId="790"/>
          <ac:spMkLst>
            <pc:docMk/>
            <pc:sldMk cId="1803311633" sldId="314"/>
            <ac:spMk id="93" creationId="{F19CF2DF-EF9E-1B61-86DC-C915F99C0D1D}"/>
          </ac:spMkLst>
        </pc:spChg>
        <pc:spChg chg="add del">
          <ac:chgData name="Bernat Sort Rufat" userId="1e5df0ea-a861-48a6-82a7-7328f5d65c37" providerId="ADAL" clId="{CCA64883-683B-47C5-847B-28AF095DAAA2}" dt="2022-08-09T12:20:20.030" v="1233" actId="478"/>
          <ac:spMkLst>
            <pc:docMk/>
            <pc:sldMk cId="1803311633" sldId="314"/>
            <ac:spMk id="95" creationId="{E2ADF171-6C40-0802-7EA9-4AFB34A86429}"/>
          </ac:spMkLst>
        </pc:spChg>
        <pc:spChg chg="add del mod">
          <ac:chgData name="Bernat Sort Rufat" userId="1e5df0ea-a861-48a6-82a7-7328f5d65c37" providerId="ADAL" clId="{CCA64883-683B-47C5-847B-28AF095DAAA2}" dt="2022-08-09T12:31:17.748" v="1595"/>
          <ac:spMkLst>
            <pc:docMk/>
            <pc:sldMk cId="1803311633" sldId="314"/>
            <ac:spMk id="96" creationId="{92BE5E95-11B5-3434-7C7A-46E0132AE185}"/>
          </ac:spMkLst>
        </pc:spChg>
        <pc:spChg chg="add mod">
          <ac:chgData name="Bernat Sort Rufat" userId="1e5df0ea-a861-48a6-82a7-7328f5d65c37" providerId="ADAL" clId="{CCA64883-683B-47C5-847B-28AF095DAAA2}" dt="2022-08-24T17:17:31.014" v="13473" actId="1036"/>
          <ac:spMkLst>
            <pc:docMk/>
            <pc:sldMk cId="1803311633" sldId="314"/>
            <ac:spMk id="97" creationId="{45CF3E6E-8947-464F-08C7-6C0B91247DA2}"/>
          </ac:spMkLst>
        </pc:spChg>
        <pc:spChg chg="add mod">
          <ac:chgData name="Bernat Sort Rufat" userId="1e5df0ea-a861-48a6-82a7-7328f5d65c37" providerId="ADAL" clId="{CCA64883-683B-47C5-847B-28AF095DAAA2}" dt="2022-08-24T17:17:31.014" v="13473" actId="1036"/>
          <ac:spMkLst>
            <pc:docMk/>
            <pc:sldMk cId="1803311633" sldId="314"/>
            <ac:spMk id="98" creationId="{CEBAB7DC-C84C-663E-BF80-F6D37A328426}"/>
          </ac:spMkLst>
        </pc:spChg>
        <pc:spChg chg="add mod">
          <ac:chgData name="Bernat Sort Rufat" userId="1e5df0ea-a861-48a6-82a7-7328f5d65c37" providerId="ADAL" clId="{CCA64883-683B-47C5-847B-28AF095DAAA2}" dt="2022-08-24T17:17:31.014" v="13473" actId="1036"/>
          <ac:spMkLst>
            <pc:docMk/>
            <pc:sldMk cId="1803311633" sldId="314"/>
            <ac:spMk id="99" creationId="{568E4218-4D36-9627-F074-1D40D6EB6D7B}"/>
          </ac:spMkLst>
        </pc:spChg>
        <pc:spChg chg="add mod">
          <ac:chgData name="Bernat Sort Rufat" userId="1e5df0ea-a861-48a6-82a7-7328f5d65c37" providerId="ADAL" clId="{CCA64883-683B-47C5-847B-28AF095DAAA2}" dt="2022-08-24T17:17:31.014" v="13473" actId="1036"/>
          <ac:spMkLst>
            <pc:docMk/>
            <pc:sldMk cId="1803311633" sldId="314"/>
            <ac:spMk id="100" creationId="{B1302C4D-68DB-8F1B-D990-3A6B50DED9A2}"/>
          </ac:spMkLst>
        </pc:spChg>
        <pc:grpChg chg="add del mod">
          <ac:chgData name="Bernat Sort Rufat" userId="1e5df0ea-a861-48a6-82a7-7328f5d65c37" providerId="ADAL" clId="{CCA64883-683B-47C5-847B-28AF095DAAA2}" dt="2022-08-07T17:49:59.123" v="318"/>
          <ac:grpSpMkLst>
            <pc:docMk/>
            <pc:sldMk cId="1803311633" sldId="314"/>
            <ac:grpSpMk id="11" creationId="{0ED54505-1C13-D5D9-11EC-7C053254BDD0}"/>
          </ac:grpSpMkLst>
        </pc:grpChg>
        <pc:grpChg chg="add del mod">
          <ac:chgData name="Bernat Sort Rufat" userId="1e5df0ea-a861-48a6-82a7-7328f5d65c37" providerId="ADAL" clId="{CCA64883-683B-47C5-847B-28AF095DAAA2}" dt="2022-08-09T12:12:09.471" v="1004" actId="478"/>
          <ac:grpSpMkLst>
            <pc:docMk/>
            <pc:sldMk cId="1803311633" sldId="314"/>
            <ac:grpSpMk id="34" creationId="{8CF9C22F-85F5-0A0D-B28C-760CA1DA4307}"/>
          </ac:grpSpMkLst>
        </pc:grpChg>
        <pc:grpChg chg="add del mod">
          <ac:chgData name="Bernat Sort Rufat" userId="1e5df0ea-a861-48a6-82a7-7328f5d65c37" providerId="ADAL" clId="{CCA64883-683B-47C5-847B-28AF095DAAA2}" dt="2022-08-09T12:12:10.124" v="1005" actId="478"/>
          <ac:grpSpMkLst>
            <pc:docMk/>
            <pc:sldMk cId="1803311633" sldId="314"/>
            <ac:grpSpMk id="44" creationId="{A669EB54-BD9B-2AF2-4B09-D0A7F3EBC1DC}"/>
          </ac:grpSpMkLst>
        </pc:grpChg>
        <pc:grpChg chg="add del mod">
          <ac:chgData name="Bernat Sort Rufat" userId="1e5df0ea-a861-48a6-82a7-7328f5d65c37" providerId="ADAL" clId="{CCA64883-683B-47C5-847B-28AF095DAAA2}" dt="2022-08-09T12:32:02.977" v="1604" actId="478"/>
          <ac:grpSpMkLst>
            <pc:docMk/>
            <pc:sldMk cId="1803311633" sldId="314"/>
            <ac:grpSpMk id="79" creationId="{9F45908D-9587-2DD3-D8E0-25C49AFABB5F}"/>
          </ac:grpSpMkLst>
        </pc:grpChg>
        <pc:grpChg chg="add del mod">
          <ac:chgData name="Bernat Sort Rufat" userId="1e5df0ea-a861-48a6-82a7-7328f5d65c37" providerId="ADAL" clId="{CCA64883-683B-47C5-847B-28AF095DAAA2}" dt="2022-08-09T12:32:01.796" v="1603" actId="478"/>
          <ac:grpSpMkLst>
            <pc:docMk/>
            <pc:sldMk cId="1803311633" sldId="314"/>
            <ac:grpSpMk id="83" creationId="{8DA6084F-C4AC-8005-6ADF-8467E36283BA}"/>
          </ac:grpSpMkLst>
        </pc:grpChg>
        <pc:grpChg chg="add del mod">
          <ac:chgData name="Bernat Sort Rufat" userId="1e5df0ea-a861-48a6-82a7-7328f5d65c37" providerId="ADAL" clId="{CCA64883-683B-47C5-847B-28AF095DAAA2}" dt="2022-08-09T12:32:00.703" v="1602" actId="478"/>
          <ac:grpSpMkLst>
            <pc:docMk/>
            <pc:sldMk cId="1803311633" sldId="314"/>
            <ac:grpSpMk id="87" creationId="{B9F61924-F4D8-7B0A-F34D-0F573272884B}"/>
          </ac:grpSpMkLst>
        </pc:grpChg>
        <pc:grpChg chg="add del mod">
          <ac:chgData name="Bernat Sort Rufat" userId="1e5df0ea-a861-48a6-82a7-7328f5d65c37" providerId="ADAL" clId="{CCA64883-683B-47C5-847B-28AF095DAAA2}" dt="2022-08-09T12:32:00.004" v="1601" actId="478"/>
          <ac:grpSpMkLst>
            <pc:docMk/>
            <pc:sldMk cId="1803311633" sldId="314"/>
            <ac:grpSpMk id="91" creationId="{DBF6BA43-409D-9658-9136-5A843275466D}"/>
          </ac:grpSpMkLst>
        </pc:grpChg>
        <pc:graphicFrameChg chg="add del mod">
          <ac:chgData name="Bernat Sort Rufat" userId="1e5df0ea-a861-48a6-82a7-7328f5d65c37" providerId="ADAL" clId="{CCA64883-683B-47C5-847B-28AF095DAAA2}" dt="2022-08-07T17:35:42.274" v="290" actId="478"/>
          <ac:graphicFrameMkLst>
            <pc:docMk/>
            <pc:sldMk cId="1803311633" sldId="314"/>
            <ac:graphicFrameMk id="6" creationId="{29F841F8-32AA-139B-C2CA-C065E32BD13F}"/>
          </ac:graphicFrameMkLst>
        </pc:graphicFrameChg>
        <pc:picChg chg="add mod">
          <ac:chgData name="Bernat Sort Rufat" userId="1e5df0ea-a861-48a6-82a7-7328f5d65c37" providerId="ADAL" clId="{CCA64883-683B-47C5-847B-28AF095DAAA2}" dt="2022-08-26T10:00:23.677" v="13811" actId="1037"/>
          <ac:picMkLst>
            <pc:docMk/>
            <pc:sldMk cId="1803311633" sldId="314"/>
            <ac:picMk id="2" creationId="{7CE90BBB-17FA-93F5-F927-8FDE7247197E}"/>
          </ac:picMkLst>
        </pc:picChg>
        <pc:picChg chg="add del mod">
          <ac:chgData name="Bernat Sort Rufat" userId="1e5df0ea-a861-48a6-82a7-7328f5d65c37" providerId="ADAL" clId="{CCA64883-683B-47C5-847B-28AF095DAAA2}" dt="2022-08-26T09:54:28.997" v="13719" actId="478"/>
          <ac:picMkLst>
            <pc:docMk/>
            <pc:sldMk cId="1803311633" sldId="314"/>
            <ac:picMk id="4" creationId="{090C0E2A-879C-BE70-0596-8576A7029876}"/>
          </ac:picMkLst>
        </pc:picChg>
        <pc:picChg chg="add mod">
          <ac:chgData name="Bernat Sort Rufat" userId="1e5df0ea-a861-48a6-82a7-7328f5d65c37" providerId="ADAL" clId="{CCA64883-683B-47C5-847B-28AF095DAAA2}" dt="2022-08-26T10:02:40.587" v="13823" actId="1076"/>
          <ac:picMkLst>
            <pc:docMk/>
            <pc:sldMk cId="1803311633" sldId="314"/>
            <ac:picMk id="6" creationId="{D9FB1D6F-FB8E-9437-A592-EC6A0C8FFB62}"/>
          </ac:picMkLst>
        </pc:picChg>
        <pc:picChg chg="add mod">
          <ac:chgData name="Bernat Sort Rufat" userId="1e5df0ea-a861-48a6-82a7-7328f5d65c37" providerId="ADAL" clId="{CCA64883-683B-47C5-847B-28AF095DAAA2}" dt="2022-08-09T12:14:04.659" v="1094" actId="1076"/>
          <ac:picMkLst>
            <pc:docMk/>
            <pc:sldMk cId="1803311633" sldId="314"/>
            <ac:picMk id="67" creationId="{A61B9CDC-E6C3-EA1B-9875-49168777945C}"/>
          </ac:picMkLst>
        </pc:picChg>
      </pc:sldChg>
      <pc:sldChg chg="modSp add del mod">
        <pc:chgData name="Bernat Sort Rufat" userId="1e5df0ea-a861-48a6-82a7-7328f5d65c37" providerId="ADAL" clId="{CCA64883-683B-47C5-847B-28AF095DAAA2}" dt="2022-08-07T17:49:00.990" v="306" actId="2696"/>
        <pc:sldMkLst>
          <pc:docMk/>
          <pc:sldMk cId="1180475305" sldId="1642"/>
        </pc:sldMkLst>
        <pc:spChg chg="mod">
          <ac:chgData name="Bernat Sort Rufat" userId="1e5df0ea-a861-48a6-82a7-7328f5d65c37" providerId="ADAL" clId="{CCA64883-683B-47C5-847B-28AF095DAAA2}" dt="2022-08-07T17:46:35.355" v="294" actId="207"/>
          <ac:spMkLst>
            <pc:docMk/>
            <pc:sldMk cId="1180475305" sldId="1642"/>
            <ac:spMk id="4" creationId="{C44F67FA-28F4-4288-9CC5-25C18E401CA3}"/>
          </ac:spMkLst>
        </pc:spChg>
      </pc:sldChg>
      <pc:sldChg chg="addSp delSp modSp add mod modTransition addAnim delAnim modAnim">
        <pc:chgData name="Bernat Sort Rufat" userId="1e5df0ea-a861-48a6-82a7-7328f5d65c37" providerId="ADAL" clId="{CCA64883-683B-47C5-847B-28AF095DAAA2}" dt="2022-08-31T10:39:25.443" v="18055" actId="1076"/>
        <pc:sldMkLst>
          <pc:docMk/>
          <pc:sldMk cId="3299897016" sldId="1643"/>
        </pc:sldMkLst>
        <pc:spChg chg="del mod">
          <ac:chgData name="Bernat Sort Rufat" userId="1e5df0ea-a861-48a6-82a7-7328f5d65c37" providerId="ADAL" clId="{CCA64883-683B-47C5-847B-28AF095DAAA2}" dt="2022-08-24T16:03:47.940" v="13151" actId="478"/>
          <ac:spMkLst>
            <pc:docMk/>
            <pc:sldMk cId="3299897016" sldId="1643"/>
            <ac:spMk id="4" creationId="{C44F67FA-28F4-4288-9CC5-25C18E401CA3}"/>
          </ac:spMkLst>
        </pc:spChg>
        <pc:spChg chg="del">
          <ac:chgData name="Bernat Sort Rufat" userId="1e5df0ea-a861-48a6-82a7-7328f5d65c37" providerId="ADAL" clId="{CCA64883-683B-47C5-847B-28AF095DAAA2}" dt="2022-08-24T16:03:49.368" v="13152" actId="478"/>
          <ac:spMkLst>
            <pc:docMk/>
            <pc:sldMk cId="3299897016" sldId="1643"/>
            <ac:spMk id="15" creationId="{4350891D-4E62-46E4-87E5-A8E3313AA525}"/>
          </ac:spMkLst>
        </pc:spChg>
        <pc:spChg chg="add del mod">
          <ac:chgData name="Bernat Sort Rufat" userId="1e5df0ea-a861-48a6-82a7-7328f5d65c37" providerId="ADAL" clId="{CCA64883-683B-47C5-847B-28AF095DAAA2}" dt="2022-08-24T16:02:22.839" v="13108" actId="478"/>
          <ac:spMkLst>
            <pc:docMk/>
            <pc:sldMk cId="3299897016" sldId="1643"/>
            <ac:spMk id="16" creationId="{2EF15B3F-FE46-7F95-E0E5-C3CC21AB767E}"/>
          </ac:spMkLst>
        </pc:spChg>
        <pc:spChg chg="add mod">
          <ac:chgData name="Bernat Sort Rufat" userId="1e5df0ea-a861-48a6-82a7-7328f5d65c37" providerId="ADAL" clId="{CCA64883-683B-47C5-847B-28AF095DAAA2}" dt="2022-08-31T10:39:25.443" v="18055" actId="1076"/>
          <ac:spMkLst>
            <pc:docMk/>
            <pc:sldMk cId="3299897016" sldId="1643"/>
            <ac:spMk id="17" creationId="{33CC09CF-5B25-692E-D0B7-FCE4764B2ECB}"/>
          </ac:spMkLst>
        </pc:spChg>
        <pc:grpChg chg="mod">
          <ac:chgData name="Bernat Sort Rufat" userId="1e5df0ea-a861-48a6-82a7-7328f5d65c37" providerId="ADAL" clId="{CCA64883-683B-47C5-847B-28AF095DAAA2}" dt="2022-08-31T10:39:05.927" v="18050" actId="12788"/>
          <ac:grpSpMkLst>
            <pc:docMk/>
            <pc:sldMk cId="3299897016" sldId="1643"/>
            <ac:grpSpMk id="7" creationId="{6065E8F1-E647-49A7-AF9D-272FB6EBAEE4}"/>
          </ac:grpSpMkLst>
        </pc:grpChg>
        <pc:graphicFrameChg chg="mod modGraphic">
          <ac:chgData name="Bernat Sort Rufat" userId="1e5df0ea-a861-48a6-82a7-7328f5d65c37" providerId="ADAL" clId="{CCA64883-683B-47C5-847B-28AF095DAAA2}" dt="2022-08-31T10:39:05.927" v="18050" actId="12788"/>
          <ac:graphicFrameMkLst>
            <pc:docMk/>
            <pc:sldMk cId="3299897016" sldId="1643"/>
            <ac:graphicFrameMk id="5" creationId="{81E8F32B-49B6-4734-8E6A-50BA6E30C3DE}"/>
          </ac:graphicFrameMkLst>
        </pc:graphicFrameChg>
        <pc:picChg chg="add mod">
          <ac:chgData name="Bernat Sort Rufat" userId="1e5df0ea-a861-48a6-82a7-7328f5d65c37" providerId="ADAL" clId="{CCA64883-683B-47C5-847B-28AF095DAAA2}" dt="2022-08-24T16:03:44.219" v="13149"/>
          <ac:picMkLst>
            <pc:docMk/>
            <pc:sldMk cId="3299897016" sldId="1643"/>
            <ac:picMk id="18" creationId="{4FF703B9-C85E-761C-C26E-7EA0E648EA73}"/>
          </ac:picMkLst>
        </pc:picChg>
      </pc:sldChg>
      <pc:sldChg chg="addSp delSp modSp new del mod ord modAnim">
        <pc:chgData name="Bernat Sort Rufat" userId="1e5df0ea-a861-48a6-82a7-7328f5d65c37" providerId="ADAL" clId="{CCA64883-683B-47C5-847B-28AF095DAAA2}" dt="2022-08-09T12:07:22.403" v="960" actId="2696"/>
        <pc:sldMkLst>
          <pc:docMk/>
          <pc:sldMk cId="3272124752" sldId="1644"/>
        </pc:sldMkLst>
        <pc:spChg chg="del mod">
          <ac:chgData name="Bernat Sort Rufat" userId="1e5df0ea-a861-48a6-82a7-7328f5d65c37" providerId="ADAL" clId="{CCA64883-683B-47C5-847B-28AF095DAAA2}" dt="2022-08-09T11:40:33.722" v="348" actId="478"/>
          <ac:spMkLst>
            <pc:docMk/>
            <pc:sldMk cId="3272124752" sldId="1644"/>
            <ac:spMk id="2" creationId="{4696F66E-46F1-8E1D-A8FA-351630579C0C}"/>
          </ac:spMkLst>
        </pc:spChg>
        <pc:spChg chg="del mod">
          <ac:chgData name="Bernat Sort Rufat" userId="1e5df0ea-a861-48a6-82a7-7328f5d65c37" providerId="ADAL" clId="{CCA64883-683B-47C5-847B-28AF095DAAA2}" dt="2022-08-09T11:40:35.552" v="350" actId="478"/>
          <ac:spMkLst>
            <pc:docMk/>
            <pc:sldMk cId="3272124752" sldId="1644"/>
            <ac:spMk id="3" creationId="{DDD7B706-ADE9-1B4F-B6FF-A8D17A051C98}"/>
          </ac:spMkLst>
        </pc:spChg>
        <pc:spChg chg="add del mod">
          <ac:chgData name="Bernat Sort Rufat" userId="1e5df0ea-a861-48a6-82a7-7328f5d65c37" providerId="ADAL" clId="{CCA64883-683B-47C5-847B-28AF095DAAA2}" dt="2022-08-09T11:40:44.714" v="354"/>
          <ac:spMkLst>
            <pc:docMk/>
            <pc:sldMk cId="3272124752" sldId="1644"/>
            <ac:spMk id="4" creationId="{8402B00F-3A7D-9C12-CED1-83F3A51C6FE4}"/>
          </ac:spMkLst>
        </pc:spChg>
        <pc:spChg chg="add del mod">
          <ac:chgData name="Bernat Sort Rufat" userId="1e5df0ea-a861-48a6-82a7-7328f5d65c37" providerId="ADAL" clId="{CCA64883-683B-47C5-847B-28AF095DAAA2}" dt="2022-08-09T11:40:44.714" v="354"/>
          <ac:spMkLst>
            <pc:docMk/>
            <pc:sldMk cId="3272124752" sldId="1644"/>
            <ac:spMk id="5" creationId="{D2C9D486-DDEC-4459-775D-7F65C88157D7}"/>
          </ac:spMkLst>
        </pc:spChg>
        <pc:spChg chg="mod">
          <ac:chgData name="Bernat Sort Rufat" userId="1e5df0ea-a861-48a6-82a7-7328f5d65c37" providerId="ADAL" clId="{CCA64883-683B-47C5-847B-28AF095DAAA2}" dt="2022-08-09T11:40:42.004" v="351"/>
          <ac:spMkLst>
            <pc:docMk/>
            <pc:sldMk cId="3272124752" sldId="1644"/>
            <ac:spMk id="7" creationId="{6E70A5C9-AFC4-139A-68D7-FE5A253910E2}"/>
          </ac:spMkLst>
        </pc:spChg>
        <pc:spChg chg="mod">
          <ac:chgData name="Bernat Sort Rufat" userId="1e5df0ea-a861-48a6-82a7-7328f5d65c37" providerId="ADAL" clId="{CCA64883-683B-47C5-847B-28AF095DAAA2}" dt="2022-08-09T11:40:42.004" v="351"/>
          <ac:spMkLst>
            <pc:docMk/>
            <pc:sldMk cId="3272124752" sldId="1644"/>
            <ac:spMk id="8" creationId="{1CF8D7E4-D7C0-4C74-D22A-901F0F79B44C}"/>
          </ac:spMkLst>
        </pc:spChg>
        <pc:spChg chg="mod">
          <ac:chgData name="Bernat Sort Rufat" userId="1e5df0ea-a861-48a6-82a7-7328f5d65c37" providerId="ADAL" clId="{CCA64883-683B-47C5-847B-28AF095DAAA2}" dt="2022-08-09T11:40:42.004" v="351"/>
          <ac:spMkLst>
            <pc:docMk/>
            <pc:sldMk cId="3272124752" sldId="1644"/>
            <ac:spMk id="10" creationId="{8EE66A1A-EFE1-86D3-16F3-2534791F76F7}"/>
          </ac:spMkLst>
        </pc:spChg>
        <pc:spChg chg="mod">
          <ac:chgData name="Bernat Sort Rufat" userId="1e5df0ea-a861-48a6-82a7-7328f5d65c37" providerId="ADAL" clId="{CCA64883-683B-47C5-847B-28AF095DAAA2}" dt="2022-08-09T11:40:42.004" v="351"/>
          <ac:spMkLst>
            <pc:docMk/>
            <pc:sldMk cId="3272124752" sldId="1644"/>
            <ac:spMk id="11" creationId="{8D260D85-55D0-1D87-AF8A-9A73D1970F67}"/>
          </ac:spMkLst>
        </pc:spChg>
        <pc:spChg chg="mod">
          <ac:chgData name="Bernat Sort Rufat" userId="1e5df0ea-a861-48a6-82a7-7328f5d65c37" providerId="ADAL" clId="{CCA64883-683B-47C5-847B-28AF095DAAA2}" dt="2022-08-09T11:40:42.004" v="351"/>
          <ac:spMkLst>
            <pc:docMk/>
            <pc:sldMk cId="3272124752" sldId="1644"/>
            <ac:spMk id="13" creationId="{F2047E2B-916A-CB5F-ED31-CE38CF98A36F}"/>
          </ac:spMkLst>
        </pc:spChg>
        <pc:spChg chg="mod">
          <ac:chgData name="Bernat Sort Rufat" userId="1e5df0ea-a861-48a6-82a7-7328f5d65c37" providerId="ADAL" clId="{CCA64883-683B-47C5-847B-28AF095DAAA2}" dt="2022-08-09T11:40:42.004" v="351"/>
          <ac:spMkLst>
            <pc:docMk/>
            <pc:sldMk cId="3272124752" sldId="1644"/>
            <ac:spMk id="14" creationId="{A55454DF-B707-CF63-39C5-20FF468417C3}"/>
          </ac:spMkLst>
        </pc:spChg>
        <pc:spChg chg="mod">
          <ac:chgData name="Bernat Sort Rufat" userId="1e5df0ea-a861-48a6-82a7-7328f5d65c37" providerId="ADAL" clId="{CCA64883-683B-47C5-847B-28AF095DAAA2}" dt="2022-08-09T11:40:42.004" v="351"/>
          <ac:spMkLst>
            <pc:docMk/>
            <pc:sldMk cId="3272124752" sldId="1644"/>
            <ac:spMk id="16" creationId="{578A687D-25EA-110D-E0DB-5C63A85A6406}"/>
          </ac:spMkLst>
        </pc:spChg>
        <pc:spChg chg="mod">
          <ac:chgData name="Bernat Sort Rufat" userId="1e5df0ea-a861-48a6-82a7-7328f5d65c37" providerId="ADAL" clId="{CCA64883-683B-47C5-847B-28AF095DAAA2}" dt="2022-08-09T11:40:42.004" v="351"/>
          <ac:spMkLst>
            <pc:docMk/>
            <pc:sldMk cId="3272124752" sldId="1644"/>
            <ac:spMk id="17" creationId="{29F2EE0B-EF13-A852-6B9B-77FB08B4A0F5}"/>
          </ac:spMkLst>
        </pc:spChg>
        <pc:spChg chg="add del mod">
          <ac:chgData name="Bernat Sort Rufat" userId="1e5df0ea-a861-48a6-82a7-7328f5d65c37" providerId="ADAL" clId="{CCA64883-683B-47C5-847B-28AF095DAAA2}" dt="2022-08-09T11:40:44.714" v="354"/>
          <ac:spMkLst>
            <pc:docMk/>
            <pc:sldMk cId="3272124752" sldId="1644"/>
            <ac:spMk id="18" creationId="{35D4AD2B-5507-851E-4F98-17A29E8DF4B0}"/>
          </ac:spMkLst>
        </pc:spChg>
        <pc:spChg chg="add del mod">
          <ac:chgData name="Bernat Sort Rufat" userId="1e5df0ea-a861-48a6-82a7-7328f5d65c37" providerId="ADAL" clId="{CCA64883-683B-47C5-847B-28AF095DAAA2}" dt="2022-08-09T11:40:44.714" v="354"/>
          <ac:spMkLst>
            <pc:docMk/>
            <pc:sldMk cId="3272124752" sldId="1644"/>
            <ac:spMk id="19" creationId="{2451046D-FD87-5338-6D83-A777EBA20C61}"/>
          </ac:spMkLst>
        </pc:spChg>
        <pc:spChg chg="add del mod">
          <ac:chgData name="Bernat Sort Rufat" userId="1e5df0ea-a861-48a6-82a7-7328f5d65c37" providerId="ADAL" clId="{CCA64883-683B-47C5-847B-28AF095DAAA2}" dt="2022-08-09T11:40:44.714" v="354"/>
          <ac:spMkLst>
            <pc:docMk/>
            <pc:sldMk cId="3272124752" sldId="1644"/>
            <ac:spMk id="20" creationId="{B19E04BB-1B94-78A3-86F0-C86686C47E0F}"/>
          </ac:spMkLst>
        </pc:spChg>
        <pc:spChg chg="add del mod">
          <ac:chgData name="Bernat Sort Rufat" userId="1e5df0ea-a861-48a6-82a7-7328f5d65c37" providerId="ADAL" clId="{CCA64883-683B-47C5-847B-28AF095DAAA2}" dt="2022-08-09T11:40:44.714" v="354"/>
          <ac:spMkLst>
            <pc:docMk/>
            <pc:sldMk cId="3272124752" sldId="1644"/>
            <ac:spMk id="21" creationId="{2620A6B4-02F2-3627-9508-464DCDC5F696}"/>
          </ac:spMkLst>
        </pc:spChg>
        <pc:spChg chg="add mod">
          <ac:chgData name="Bernat Sort Rufat" userId="1e5df0ea-a861-48a6-82a7-7328f5d65c37" providerId="ADAL" clId="{CCA64883-683B-47C5-847B-28AF095DAAA2}" dt="2022-08-09T11:40:46.346" v="355"/>
          <ac:spMkLst>
            <pc:docMk/>
            <pc:sldMk cId="3272124752" sldId="1644"/>
            <ac:spMk id="22" creationId="{2F4D8C10-6C38-E3B2-E6B3-CDD3F35BF9B6}"/>
          </ac:spMkLst>
        </pc:spChg>
        <pc:spChg chg="add mod">
          <ac:chgData name="Bernat Sort Rufat" userId="1e5df0ea-a861-48a6-82a7-7328f5d65c37" providerId="ADAL" clId="{CCA64883-683B-47C5-847B-28AF095DAAA2}" dt="2022-08-09T11:40:46.346" v="355"/>
          <ac:spMkLst>
            <pc:docMk/>
            <pc:sldMk cId="3272124752" sldId="1644"/>
            <ac:spMk id="23" creationId="{125C9181-5FD1-DDFB-7579-EB7F429B3DC4}"/>
          </ac:spMkLst>
        </pc:spChg>
        <pc:spChg chg="mod">
          <ac:chgData name="Bernat Sort Rufat" userId="1e5df0ea-a861-48a6-82a7-7328f5d65c37" providerId="ADAL" clId="{CCA64883-683B-47C5-847B-28AF095DAAA2}" dt="2022-08-09T11:40:46.346" v="355"/>
          <ac:spMkLst>
            <pc:docMk/>
            <pc:sldMk cId="3272124752" sldId="1644"/>
            <ac:spMk id="25" creationId="{FD4F7992-EEFB-667F-B38C-EE755EDEDAAB}"/>
          </ac:spMkLst>
        </pc:spChg>
        <pc:spChg chg="mod">
          <ac:chgData name="Bernat Sort Rufat" userId="1e5df0ea-a861-48a6-82a7-7328f5d65c37" providerId="ADAL" clId="{CCA64883-683B-47C5-847B-28AF095DAAA2}" dt="2022-08-09T11:40:46.346" v="355"/>
          <ac:spMkLst>
            <pc:docMk/>
            <pc:sldMk cId="3272124752" sldId="1644"/>
            <ac:spMk id="26" creationId="{E19F8EB3-D61E-E913-8CB6-E6DCF273CC1F}"/>
          </ac:spMkLst>
        </pc:spChg>
        <pc:spChg chg="mod">
          <ac:chgData name="Bernat Sort Rufat" userId="1e5df0ea-a861-48a6-82a7-7328f5d65c37" providerId="ADAL" clId="{CCA64883-683B-47C5-847B-28AF095DAAA2}" dt="2022-08-09T11:40:46.346" v="355"/>
          <ac:spMkLst>
            <pc:docMk/>
            <pc:sldMk cId="3272124752" sldId="1644"/>
            <ac:spMk id="28" creationId="{C811A00C-9CA0-0F88-864E-4E74FDF7AB43}"/>
          </ac:spMkLst>
        </pc:spChg>
        <pc:spChg chg="mod">
          <ac:chgData name="Bernat Sort Rufat" userId="1e5df0ea-a861-48a6-82a7-7328f5d65c37" providerId="ADAL" clId="{CCA64883-683B-47C5-847B-28AF095DAAA2}" dt="2022-08-09T11:40:46.346" v="355"/>
          <ac:spMkLst>
            <pc:docMk/>
            <pc:sldMk cId="3272124752" sldId="1644"/>
            <ac:spMk id="29" creationId="{84A4FD37-F604-31EE-DB2D-2DBF18F1A865}"/>
          </ac:spMkLst>
        </pc:spChg>
        <pc:spChg chg="mod">
          <ac:chgData name="Bernat Sort Rufat" userId="1e5df0ea-a861-48a6-82a7-7328f5d65c37" providerId="ADAL" clId="{CCA64883-683B-47C5-847B-28AF095DAAA2}" dt="2022-08-09T11:40:46.346" v="355"/>
          <ac:spMkLst>
            <pc:docMk/>
            <pc:sldMk cId="3272124752" sldId="1644"/>
            <ac:spMk id="31" creationId="{815D403C-3B60-A30A-87E5-B8F73424BF69}"/>
          </ac:spMkLst>
        </pc:spChg>
        <pc:spChg chg="mod">
          <ac:chgData name="Bernat Sort Rufat" userId="1e5df0ea-a861-48a6-82a7-7328f5d65c37" providerId="ADAL" clId="{CCA64883-683B-47C5-847B-28AF095DAAA2}" dt="2022-08-09T11:40:46.346" v="355"/>
          <ac:spMkLst>
            <pc:docMk/>
            <pc:sldMk cId="3272124752" sldId="1644"/>
            <ac:spMk id="32" creationId="{CEE9B580-C575-AB6A-4169-336252D0E4B9}"/>
          </ac:spMkLst>
        </pc:spChg>
        <pc:spChg chg="mod">
          <ac:chgData name="Bernat Sort Rufat" userId="1e5df0ea-a861-48a6-82a7-7328f5d65c37" providerId="ADAL" clId="{CCA64883-683B-47C5-847B-28AF095DAAA2}" dt="2022-08-09T11:40:46.346" v="355"/>
          <ac:spMkLst>
            <pc:docMk/>
            <pc:sldMk cId="3272124752" sldId="1644"/>
            <ac:spMk id="34" creationId="{F9982381-0A35-EAEC-C1FA-33058D60FFD8}"/>
          </ac:spMkLst>
        </pc:spChg>
        <pc:spChg chg="mod">
          <ac:chgData name="Bernat Sort Rufat" userId="1e5df0ea-a861-48a6-82a7-7328f5d65c37" providerId="ADAL" clId="{CCA64883-683B-47C5-847B-28AF095DAAA2}" dt="2022-08-09T11:40:46.346" v="355"/>
          <ac:spMkLst>
            <pc:docMk/>
            <pc:sldMk cId="3272124752" sldId="1644"/>
            <ac:spMk id="35" creationId="{039B5DE2-E647-BE40-060A-4DE17AF363C7}"/>
          </ac:spMkLst>
        </pc:spChg>
        <pc:spChg chg="add mod">
          <ac:chgData name="Bernat Sort Rufat" userId="1e5df0ea-a861-48a6-82a7-7328f5d65c37" providerId="ADAL" clId="{CCA64883-683B-47C5-847B-28AF095DAAA2}" dt="2022-08-09T11:40:46.346" v="355"/>
          <ac:spMkLst>
            <pc:docMk/>
            <pc:sldMk cId="3272124752" sldId="1644"/>
            <ac:spMk id="36" creationId="{83AC2C48-BD0E-DCE1-0EFF-5D1432AD7CB9}"/>
          </ac:spMkLst>
        </pc:spChg>
        <pc:spChg chg="add mod">
          <ac:chgData name="Bernat Sort Rufat" userId="1e5df0ea-a861-48a6-82a7-7328f5d65c37" providerId="ADAL" clId="{CCA64883-683B-47C5-847B-28AF095DAAA2}" dt="2022-08-09T11:40:46.346" v="355"/>
          <ac:spMkLst>
            <pc:docMk/>
            <pc:sldMk cId="3272124752" sldId="1644"/>
            <ac:spMk id="37" creationId="{A0E304E6-E689-5505-2731-28DDC4F6262C}"/>
          </ac:spMkLst>
        </pc:spChg>
        <pc:spChg chg="add mod">
          <ac:chgData name="Bernat Sort Rufat" userId="1e5df0ea-a861-48a6-82a7-7328f5d65c37" providerId="ADAL" clId="{CCA64883-683B-47C5-847B-28AF095DAAA2}" dt="2022-08-09T11:40:46.346" v="355"/>
          <ac:spMkLst>
            <pc:docMk/>
            <pc:sldMk cId="3272124752" sldId="1644"/>
            <ac:spMk id="38" creationId="{2F5063B0-C58C-671B-6284-0AB9FBF2ECD5}"/>
          </ac:spMkLst>
        </pc:spChg>
        <pc:spChg chg="add mod">
          <ac:chgData name="Bernat Sort Rufat" userId="1e5df0ea-a861-48a6-82a7-7328f5d65c37" providerId="ADAL" clId="{CCA64883-683B-47C5-847B-28AF095DAAA2}" dt="2022-08-09T11:40:46.346" v="355"/>
          <ac:spMkLst>
            <pc:docMk/>
            <pc:sldMk cId="3272124752" sldId="1644"/>
            <ac:spMk id="39" creationId="{E1F4301B-4663-D6B0-C434-0A6B335A5667}"/>
          </ac:spMkLst>
        </pc:spChg>
        <pc:grpChg chg="add del mod">
          <ac:chgData name="Bernat Sort Rufat" userId="1e5df0ea-a861-48a6-82a7-7328f5d65c37" providerId="ADAL" clId="{CCA64883-683B-47C5-847B-28AF095DAAA2}" dt="2022-08-09T11:40:44.714" v="354"/>
          <ac:grpSpMkLst>
            <pc:docMk/>
            <pc:sldMk cId="3272124752" sldId="1644"/>
            <ac:grpSpMk id="6" creationId="{445075EE-7A54-0954-12CA-C4D176848ADF}"/>
          </ac:grpSpMkLst>
        </pc:grpChg>
        <pc:grpChg chg="add del mod">
          <ac:chgData name="Bernat Sort Rufat" userId="1e5df0ea-a861-48a6-82a7-7328f5d65c37" providerId="ADAL" clId="{CCA64883-683B-47C5-847B-28AF095DAAA2}" dt="2022-08-09T11:40:44.714" v="354"/>
          <ac:grpSpMkLst>
            <pc:docMk/>
            <pc:sldMk cId="3272124752" sldId="1644"/>
            <ac:grpSpMk id="9" creationId="{D54736E1-5026-873F-5AD0-768348A03CF7}"/>
          </ac:grpSpMkLst>
        </pc:grpChg>
        <pc:grpChg chg="add del mod">
          <ac:chgData name="Bernat Sort Rufat" userId="1e5df0ea-a861-48a6-82a7-7328f5d65c37" providerId="ADAL" clId="{CCA64883-683B-47C5-847B-28AF095DAAA2}" dt="2022-08-09T11:40:44.714" v="354"/>
          <ac:grpSpMkLst>
            <pc:docMk/>
            <pc:sldMk cId="3272124752" sldId="1644"/>
            <ac:grpSpMk id="12" creationId="{04B2A543-2273-48C2-384E-E452D7D6D955}"/>
          </ac:grpSpMkLst>
        </pc:grpChg>
        <pc:grpChg chg="add del mod">
          <ac:chgData name="Bernat Sort Rufat" userId="1e5df0ea-a861-48a6-82a7-7328f5d65c37" providerId="ADAL" clId="{CCA64883-683B-47C5-847B-28AF095DAAA2}" dt="2022-08-09T11:40:44.714" v="354"/>
          <ac:grpSpMkLst>
            <pc:docMk/>
            <pc:sldMk cId="3272124752" sldId="1644"/>
            <ac:grpSpMk id="15" creationId="{70110494-E859-079E-30B3-B04351D950E9}"/>
          </ac:grpSpMkLst>
        </pc:grpChg>
        <pc:grpChg chg="add mod">
          <ac:chgData name="Bernat Sort Rufat" userId="1e5df0ea-a861-48a6-82a7-7328f5d65c37" providerId="ADAL" clId="{CCA64883-683B-47C5-847B-28AF095DAAA2}" dt="2022-08-09T11:40:46.346" v="355"/>
          <ac:grpSpMkLst>
            <pc:docMk/>
            <pc:sldMk cId="3272124752" sldId="1644"/>
            <ac:grpSpMk id="24" creationId="{060FAF6E-BE4B-3299-7717-00448724E872}"/>
          </ac:grpSpMkLst>
        </pc:grpChg>
        <pc:grpChg chg="add mod">
          <ac:chgData name="Bernat Sort Rufat" userId="1e5df0ea-a861-48a6-82a7-7328f5d65c37" providerId="ADAL" clId="{CCA64883-683B-47C5-847B-28AF095DAAA2}" dt="2022-08-09T11:40:46.346" v="355"/>
          <ac:grpSpMkLst>
            <pc:docMk/>
            <pc:sldMk cId="3272124752" sldId="1644"/>
            <ac:grpSpMk id="27" creationId="{92924525-981D-1AF1-243A-6FD0D8D5D6C6}"/>
          </ac:grpSpMkLst>
        </pc:grpChg>
        <pc:grpChg chg="add mod">
          <ac:chgData name="Bernat Sort Rufat" userId="1e5df0ea-a861-48a6-82a7-7328f5d65c37" providerId="ADAL" clId="{CCA64883-683B-47C5-847B-28AF095DAAA2}" dt="2022-08-09T11:40:46.346" v="355"/>
          <ac:grpSpMkLst>
            <pc:docMk/>
            <pc:sldMk cId="3272124752" sldId="1644"/>
            <ac:grpSpMk id="30" creationId="{E0BBEA7A-D222-E168-8824-33AEDD273DC2}"/>
          </ac:grpSpMkLst>
        </pc:grpChg>
        <pc:grpChg chg="add mod">
          <ac:chgData name="Bernat Sort Rufat" userId="1e5df0ea-a861-48a6-82a7-7328f5d65c37" providerId="ADAL" clId="{CCA64883-683B-47C5-847B-28AF095DAAA2}" dt="2022-08-09T11:40:46.346" v="355"/>
          <ac:grpSpMkLst>
            <pc:docMk/>
            <pc:sldMk cId="3272124752" sldId="1644"/>
            <ac:grpSpMk id="33" creationId="{80C3E15C-BB01-29F1-136C-F167AE78E890}"/>
          </ac:grpSpMkLst>
        </pc:grpChg>
      </pc:sldChg>
      <pc:sldChg chg="addSp delSp modSp new del mod ord modAnim">
        <pc:chgData name="Bernat Sort Rufat" userId="1e5df0ea-a861-48a6-82a7-7328f5d65c37" providerId="ADAL" clId="{CCA64883-683B-47C5-847B-28AF095DAAA2}" dt="2022-08-09T12:21:03.481" v="1240" actId="2696"/>
        <pc:sldMkLst>
          <pc:docMk/>
          <pc:sldMk cId="3272888878" sldId="1645"/>
        </pc:sldMkLst>
        <pc:spChg chg="add del mod">
          <ac:chgData name="Bernat Sort Rufat" userId="1e5df0ea-a861-48a6-82a7-7328f5d65c37" providerId="ADAL" clId="{CCA64883-683B-47C5-847B-28AF095DAAA2}" dt="2022-08-09T11:41:22.015" v="360"/>
          <ac:spMkLst>
            <pc:docMk/>
            <pc:sldMk cId="3272888878" sldId="1645"/>
            <ac:spMk id="2" creationId="{ABE51590-7F31-AC86-4F59-78B1EA1EA776}"/>
          </ac:spMkLst>
        </pc:spChg>
        <pc:spChg chg="add del mod">
          <ac:chgData name="Bernat Sort Rufat" userId="1e5df0ea-a861-48a6-82a7-7328f5d65c37" providerId="ADAL" clId="{CCA64883-683B-47C5-847B-28AF095DAAA2}" dt="2022-08-09T11:41:22.015" v="360"/>
          <ac:spMkLst>
            <pc:docMk/>
            <pc:sldMk cId="3272888878" sldId="1645"/>
            <ac:spMk id="3" creationId="{BDEE4690-E180-D827-C1C0-42E3D1C52611}"/>
          </ac:spMkLst>
        </pc:spChg>
        <pc:spChg chg="add del mod">
          <ac:chgData name="Bernat Sort Rufat" userId="1e5df0ea-a861-48a6-82a7-7328f5d65c37" providerId="ADAL" clId="{CCA64883-683B-47C5-847B-28AF095DAAA2}" dt="2022-08-09T11:41:22.015" v="360"/>
          <ac:spMkLst>
            <pc:docMk/>
            <pc:sldMk cId="3272888878" sldId="1645"/>
            <ac:spMk id="4" creationId="{FA5E87CA-75A9-994D-0666-7F542FFDE8BD}"/>
          </ac:spMkLst>
        </pc:spChg>
        <pc:spChg chg="add del mod">
          <ac:chgData name="Bernat Sort Rufat" userId="1e5df0ea-a861-48a6-82a7-7328f5d65c37" providerId="ADAL" clId="{CCA64883-683B-47C5-847B-28AF095DAAA2}" dt="2022-08-09T11:41:22.015" v="360"/>
          <ac:spMkLst>
            <pc:docMk/>
            <pc:sldMk cId="3272888878" sldId="1645"/>
            <ac:spMk id="5" creationId="{1756EAA3-EA13-281F-5EE8-9FC5D6686007}"/>
          </ac:spMkLst>
        </pc:spChg>
        <pc:spChg chg="add del mod">
          <ac:chgData name="Bernat Sort Rufat" userId="1e5df0ea-a861-48a6-82a7-7328f5d65c37" providerId="ADAL" clId="{CCA64883-683B-47C5-847B-28AF095DAAA2}" dt="2022-08-09T11:41:22.015" v="360"/>
          <ac:spMkLst>
            <pc:docMk/>
            <pc:sldMk cId="3272888878" sldId="1645"/>
            <ac:spMk id="6" creationId="{1277AFA8-11B7-E050-DE66-45168E71C7BC}"/>
          </ac:spMkLst>
        </pc:spChg>
        <pc:spChg chg="mod">
          <ac:chgData name="Bernat Sort Rufat" userId="1e5df0ea-a861-48a6-82a7-7328f5d65c37" providerId="ADAL" clId="{CCA64883-683B-47C5-847B-28AF095DAAA2}" dt="2022-08-09T11:41:20.225" v="357"/>
          <ac:spMkLst>
            <pc:docMk/>
            <pc:sldMk cId="3272888878" sldId="1645"/>
            <ac:spMk id="8" creationId="{1F448177-7BD4-1577-1178-5733423AF536}"/>
          </ac:spMkLst>
        </pc:spChg>
        <pc:spChg chg="mod">
          <ac:chgData name="Bernat Sort Rufat" userId="1e5df0ea-a861-48a6-82a7-7328f5d65c37" providerId="ADAL" clId="{CCA64883-683B-47C5-847B-28AF095DAAA2}" dt="2022-08-09T11:41:20.225" v="357"/>
          <ac:spMkLst>
            <pc:docMk/>
            <pc:sldMk cId="3272888878" sldId="1645"/>
            <ac:spMk id="9" creationId="{EEE8E75B-D877-20B9-39D0-E89973493ECB}"/>
          </ac:spMkLst>
        </pc:spChg>
        <pc:spChg chg="add del mod">
          <ac:chgData name="Bernat Sort Rufat" userId="1e5df0ea-a861-48a6-82a7-7328f5d65c37" providerId="ADAL" clId="{CCA64883-683B-47C5-847B-28AF095DAAA2}" dt="2022-08-09T11:41:22.015" v="360"/>
          <ac:spMkLst>
            <pc:docMk/>
            <pc:sldMk cId="3272888878" sldId="1645"/>
            <ac:spMk id="10" creationId="{F961EFA8-C91D-64DC-1CEE-02764D943D6F}"/>
          </ac:spMkLst>
        </pc:spChg>
        <pc:spChg chg="mod">
          <ac:chgData name="Bernat Sort Rufat" userId="1e5df0ea-a861-48a6-82a7-7328f5d65c37" providerId="ADAL" clId="{CCA64883-683B-47C5-847B-28AF095DAAA2}" dt="2022-08-09T11:41:20.225" v="357"/>
          <ac:spMkLst>
            <pc:docMk/>
            <pc:sldMk cId="3272888878" sldId="1645"/>
            <ac:spMk id="12" creationId="{544710A0-8C10-BB81-3361-2E4CC7E04EDA}"/>
          </ac:spMkLst>
        </pc:spChg>
        <pc:spChg chg="mod">
          <ac:chgData name="Bernat Sort Rufat" userId="1e5df0ea-a861-48a6-82a7-7328f5d65c37" providerId="ADAL" clId="{CCA64883-683B-47C5-847B-28AF095DAAA2}" dt="2022-08-09T11:41:20.225" v="357"/>
          <ac:spMkLst>
            <pc:docMk/>
            <pc:sldMk cId="3272888878" sldId="1645"/>
            <ac:spMk id="13" creationId="{855040F3-7A06-3FA7-ED46-914F7C7C5405}"/>
          </ac:spMkLst>
        </pc:spChg>
        <pc:spChg chg="add del mod">
          <ac:chgData name="Bernat Sort Rufat" userId="1e5df0ea-a861-48a6-82a7-7328f5d65c37" providerId="ADAL" clId="{CCA64883-683B-47C5-847B-28AF095DAAA2}" dt="2022-08-09T11:41:22.015" v="360"/>
          <ac:spMkLst>
            <pc:docMk/>
            <pc:sldMk cId="3272888878" sldId="1645"/>
            <ac:spMk id="14" creationId="{6AC52A9B-A846-04AA-440E-B4DE82CF68C5}"/>
          </ac:spMkLst>
        </pc:spChg>
        <pc:spChg chg="mod">
          <ac:chgData name="Bernat Sort Rufat" userId="1e5df0ea-a861-48a6-82a7-7328f5d65c37" providerId="ADAL" clId="{CCA64883-683B-47C5-847B-28AF095DAAA2}" dt="2022-08-09T11:41:20.225" v="357"/>
          <ac:spMkLst>
            <pc:docMk/>
            <pc:sldMk cId="3272888878" sldId="1645"/>
            <ac:spMk id="16" creationId="{E7F9F132-685B-4A4D-BE62-7FF311F95BE7}"/>
          </ac:spMkLst>
        </pc:spChg>
        <pc:spChg chg="mod">
          <ac:chgData name="Bernat Sort Rufat" userId="1e5df0ea-a861-48a6-82a7-7328f5d65c37" providerId="ADAL" clId="{CCA64883-683B-47C5-847B-28AF095DAAA2}" dt="2022-08-09T11:41:20.225" v="357"/>
          <ac:spMkLst>
            <pc:docMk/>
            <pc:sldMk cId="3272888878" sldId="1645"/>
            <ac:spMk id="17" creationId="{7385FCF3-92D5-838E-420D-3EC5EC8302BE}"/>
          </ac:spMkLst>
        </pc:spChg>
        <pc:spChg chg="add del mod">
          <ac:chgData name="Bernat Sort Rufat" userId="1e5df0ea-a861-48a6-82a7-7328f5d65c37" providerId="ADAL" clId="{CCA64883-683B-47C5-847B-28AF095DAAA2}" dt="2022-08-09T11:41:22.015" v="360"/>
          <ac:spMkLst>
            <pc:docMk/>
            <pc:sldMk cId="3272888878" sldId="1645"/>
            <ac:spMk id="18" creationId="{0DE45988-1466-8FB0-52D5-B8FC39E2768C}"/>
          </ac:spMkLst>
        </pc:spChg>
        <pc:spChg chg="mod">
          <ac:chgData name="Bernat Sort Rufat" userId="1e5df0ea-a861-48a6-82a7-7328f5d65c37" providerId="ADAL" clId="{CCA64883-683B-47C5-847B-28AF095DAAA2}" dt="2022-08-09T11:41:20.225" v="357"/>
          <ac:spMkLst>
            <pc:docMk/>
            <pc:sldMk cId="3272888878" sldId="1645"/>
            <ac:spMk id="20" creationId="{290E4FAD-5324-3917-24CD-98A6635AB7B0}"/>
          </ac:spMkLst>
        </pc:spChg>
        <pc:spChg chg="mod">
          <ac:chgData name="Bernat Sort Rufat" userId="1e5df0ea-a861-48a6-82a7-7328f5d65c37" providerId="ADAL" clId="{CCA64883-683B-47C5-847B-28AF095DAAA2}" dt="2022-08-09T11:41:20.225" v="357"/>
          <ac:spMkLst>
            <pc:docMk/>
            <pc:sldMk cId="3272888878" sldId="1645"/>
            <ac:spMk id="21" creationId="{54508927-2DE1-FA76-D97A-95D7CB070061}"/>
          </ac:spMkLst>
        </pc:spChg>
        <pc:spChg chg="add mod">
          <ac:chgData name="Bernat Sort Rufat" userId="1e5df0ea-a861-48a6-82a7-7328f5d65c37" providerId="ADAL" clId="{CCA64883-683B-47C5-847B-28AF095DAAA2}" dt="2022-08-09T11:41:23.498" v="361"/>
          <ac:spMkLst>
            <pc:docMk/>
            <pc:sldMk cId="3272888878" sldId="1645"/>
            <ac:spMk id="22" creationId="{D8CF4729-C0E8-7139-18CB-FD1C2F946351}"/>
          </ac:spMkLst>
        </pc:spChg>
        <pc:spChg chg="add mod">
          <ac:chgData name="Bernat Sort Rufat" userId="1e5df0ea-a861-48a6-82a7-7328f5d65c37" providerId="ADAL" clId="{CCA64883-683B-47C5-847B-28AF095DAAA2}" dt="2022-08-09T11:41:23.566" v="362" actId="27636"/>
          <ac:spMkLst>
            <pc:docMk/>
            <pc:sldMk cId="3272888878" sldId="1645"/>
            <ac:spMk id="23" creationId="{1AC4A605-9DBD-1434-1D2C-9ACCB0BCDB64}"/>
          </ac:spMkLst>
        </pc:spChg>
        <pc:spChg chg="add mod">
          <ac:chgData name="Bernat Sort Rufat" userId="1e5df0ea-a861-48a6-82a7-7328f5d65c37" providerId="ADAL" clId="{CCA64883-683B-47C5-847B-28AF095DAAA2}" dt="2022-08-09T11:41:23.498" v="361"/>
          <ac:spMkLst>
            <pc:docMk/>
            <pc:sldMk cId="3272888878" sldId="1645"/>
            <ac:spMk id="24" creationId="{456C6D8A-2130-43EF-3AD5-544FC9391CC6}"/>
          </ac:spMkLst>
        </pc:spChg>
        <pc:spChg chg="add mod">
          <ac:chgData name="Bernat Sort Rufat" userId="1e5df0ea-a861-48a6-82a7-7328f5d65c37" providerId="ADAL" clId="{CCA64883-683B-47C5-847B-28AF095DAAA2}" dt="2022-08-09T11:41:23.498" v="361"/>
          <ac:spMkLst>
            <pc:docMk/>
            <pc:sldMk cId="3272888878" sldId="1645"/>
            <ac:spMk id="25" creationId="{34418A6A-E543-8F10-459B-DB676D42BCDB}"/>
          </ac:spMkLst>
        </pc:spChg>
        <pc:spChg chg="add mod">
          <ac:chgData name="Bernat Sort Rufat" userId="1e5df0ea-a861-48a6-82a7-7328f5d65c37" providerId="ADAL" clId="{CCA64883-683B-47C5-847B-28AF095DAAA2}" dt="2022-08-09T11:41:23.498" v="361"/>
          <ac:spMkLst>
            <pc:docMk/>
            <pc:sldMk cId="3272888878" sldId="1645"/>
            <ac:spMk id="26" creationId="{AD00969F-F766-7499-8E4B-A1AF272F2840}"/>
          </ac:spMkLst>
        </pc:spChg>
        <pc:spChg chg="mod">
          <ac:chgData name="Bernat Sort Rufat" userId="1e5df0ea-a861-48a6-82a7-7328f5d65c37" providerId="ADAL" clId="{CCA64883-683B-47C5-847B-28AF095DAAA2}" dt="2022-08-09T11:41:23.498" v="361"/>
          <ac:spMkLst>
            <pc:docMk/>
            <pc:sldMk cId="3272888878" sldId="1645"/>
            <ac:spMk id="28" creationId="{11740108-87CC-07DA-DBF8-1D429825BAAD}"/>
          </ac:spMkLst>
        </pc:spChg>
        <pc:spChg chg="mod">
          <ac:chgData name="Bernat Sort Rufat" userId="1e5df0ea-a861-48a6-82a7-7328f5d65c37" providerId="ADAL" clId="{CCA64883-683B-47C5-847B-28AF095DAAA2}" dt="2022-08-09T11:41:23.498" v="361"/>
          <ac:spMkLst>
            <pc:docMk/>
            <pc:sldMk cId="3272888878" sldId="1645"/>
            <ac:spMk id="29" creationId="{414EF065-A130-6BF1-DA92-BA957E902020}"/>
          </ac:spMkLst>
        </pc:spChg>
        <pc:spChg chg="add mod">
          <ac:chgData name="Bernat Sort Rufat" userId="1e5df0ea-a861-48a6-82a7-7328f5d65c37" providerId="ADAL" clId="{CCA64883-683B-47C5-847B-28AF095DAAA2}" dt="2022-08-09T11:41:23.498" v="361"/>
          <ac:spMkLst>
            <pc:docMk/>
            <pc:sldMk cId="3272888878" sldId="1645"/>
            <ac:spMk id="30" creationId="{656EFC92-D1E2-283A-DF24-1F4E2D076DC9}"/>
          </ac:spMkLst>
        </pc:spChg>
        <pc:spChg chg="mod">
          <ac:chgData name="Bernat Sort Rufat" userId="1e5df0ea-a861-48a6-82a7-7328f5d65c37" providerId="ADAL" clId="{CCA64883-683B-47C5-847B-28AF095DAAA2}" dt="2022-08-09T11:41:23.498" v="361"/>
          <ac:spMkLst>
            <pc:docMk/>
            <pc:sldMk cId="3272888878" sldId="1645"/>
            <ac:spMk id="32" creationId="{74F45CC0-D488-8277-CAFD-177BF329C017}"/>
          </ac:spMkLst>
        </pc:spChg>
        <pc:spChg chg="mod">
          <ac:chgData name="Bernat Sort Rufat" userId="1e5df0ea-a861-48a6-82a7-7328f5d65c37" providerId="ADAL" clId="{CCA64883-683B-47C5-847B-28AF095DAAA2}" dt="2022-08-09T11:41:23.498" v="361"/>
          <ac:spMkLst>
            <pc:docMk/>
            <pc:sldMk cId="3272888878" sldId="1645"/>
            <ac:spMk id="33" creationId="{7940CCA2-3DD2-ED73-A1C2-F573CD48C535}"/>
          </ac:spMkLst>
        </pc:spChg>
        <pc:spChg chg="add mod">
          <ac:chgData name="Bernat Sort Rufat" userId="1e5df0ea-a861-48a6-82a7-7328f5d65c37" providerId="ADAL" clId="{CCA64883-683B-47C5-847B-28AF095DAAA2}" dt="2022-08-09T11:41:23.498" v="361"/>
          <ac:spMkLst>
            <pc:docMk/>
            <pc:sldMk cId="3272888878" sldId="1645"/>
            <ac:spMk id="34" creationId="{E54D4876-0F76-0748-793B-EC8C8A3874E0}"/>
          </ac:spMkLst>
        </pc:spChg>
        <pc:spChg chg="mod">
          <ac:chgData name="Bernat Sort Rufat" userId="1e5df0ea-a861-48a6-82a7-7328f5d65c37" providerId="ADAL" clId="{CCA64883-683B-47C5-847B-28AF095DAAA2}" dt="2022-08-09T11:41:23.498" v="361"/>
          <ac:spMkLst>
            <pc:docMk/>
            <pc:sldMk cId="3272888878" sldId="1645"/>
            <ac:spMk id="36" creationId="{A8DD0DF5-FF6E-6DFB-D986-3D224F918F75}"/>
          </ac:spMkLst>
        </pc:spChg>
        <pc:spChg chg="mod">
          <ac:chgData name="Bernat Sort Rufat" userId="1e5df0ea-a861-48a6-82a7-7328f5d65c37" providerId="ADAL" clId="{CCA64883-683B-47C5-847B-28AF095DAAA2}" dt="2022-08-09T11:41:23.498" v="361"/>
          <ac:spMkLst>
            <pc:docMk/>
            <pc:sldMk cId="3272888878" sldId="1645"/>
            <ac:spMk id="37" creationId="{627AD467-8EB6-3D68-0E4F-42D6C23ACFF5}"/>
          </ac:spMkLst>
        </pc:spChg>
        <pc:spChg chg="add mod">
          <ac:chgData name="Bernat Sort Rufat" userId="1e5df0ea-a861-48a6-82a7-7328f5d65c37" providerId="ADAL" clId="{CCA64883-683B-47C5-847B-28AF095DAAA2}" dt="2022-08-09T11:41:23.498" v="361"/>
          <ac:spMkLst>
            <pc:docMk/>
            <pc:sldMk cId="3272888878" sldId="1645"/>
            <ac:spMk id="38" creationId="{6F502A47-0EBF-78CA-5D9E-F49ED8B95153}"/>
          </ac:spMkLst>
        </pc:spChg>
        <pc:spChg chg="mod">
          <ac:chgData name="Bernat Sort Rufat" userId="1e5df0ea-a861-48a6-82a7-7328f5d65c37" providerId="ADAL" clId="{CCA64883-683B-47C5-847B-28AF095DAAA2}" dt="2022-08-09T11:41:23.498" v="361"/>
          <ac:spMkLst>
            <pc:docMk/>
            <pc:sldMk cId="3272888878" sldId="1645"/>
            <ac:spMk id="40" creationId="{E74BEFA4-CD3E-FF54-7B6A-F4E699DAE0D0}"/>
          </ac:spMkLst>
        </pc:spChg>
        <pc:spChg chg="mod">
          <ac:chgData name="Bernat Sort Rufat" userId="1e5df0ea-a861-48a6-82a7-7328f5d65c37" providerId="ADAL" clId="{CCA64883-683B-47C5-847B-28AF095DAAA2}" dt="2022-08-09T11:41:23.498" v="361"/>
          <ac:spMkLst>
            <pc:docMk/>
            <pc:sldMk cId="3272888878" sldId="1645"/>
            <ac:spMk id="41" creationId="{18ACD5BA-208F-6E0B-2DEB-EA1DB2920D34}"/>
          </ac:spMkLst>
        </pc:spChg>
        <pc:grpChg chg="add del mod">
          <ac:chgData name="Bernat Sort Rufat" userId="1e5df0ea-a861-48a6-82a7-7328f5d65c37" providerId="ADAL" clId="{CCA64883-683B-47C5-847B-28AF095DAAA2}" dt="2022-08-09T11:41:22.015" v="360"/>
          <ac:grpSpMkLst>
            <pc:docMk/>
            <pc:sldMk cId="3272888878" sldId="1645"/>
            <ac:grpSpMk id="7" creationId="{AC0E5663-9942-8F4A-0D54-9FA1D0CF605C}"/>
          </ac:grpSpMkLst>
        </pc:grpChg>
        <pc:grpChg chg="add del mod">
          <ac:chgData name="Bernat Sort Rufat" userId="1e5df0ea-a861-48a6-82a7-7328f5d65c37" providerId="ADAL" clId="{CCA64883-683B-47C5-847B-28AF095DAAA2}" dt="2022-08-09T11:41:22.015" v="360"/>
          <ac:grpSpMkLst>
            <pc:docMk/>
            <pc:sldMk cId="3272888878" sldId="1645"/>
            <ac:grpSpMk id="11" creationId="{240B9527-447E-001B-531E-7C8DC3B7BD03}"/>
          </ac:grpSpMkLst>
        </pc:grpChg>
        <pc:grpChg chg="add del mod">
          <ac:chgData name="Bernat Sort Rufat" userId="1e5df0ea-a861-48a6-82a7-7328f5d65c37" providerId="ADAL" clId="{CCA64883-683B-47C5-847B-28AF095DAAA2}" dt="2022-08-09T11:41:22.015" v="360"/>
          <ac:grpSpMkLst>
            <pc:docMk/>
            <pc:sldMk cId="3272888878" sldId="1645"/>
            <ac:grpSpMk id="15" creationId="{E8E4A4B1-7DD4-690F-2154-C32823906B5C}"/>
          </ac:grpSpMkLst>
        </pc:grpChg>
        <pc:grpChg chg="add del mod">
          <ac:chgData name="Bernat Sort Rufat" userId="1e5df0ea-a861-48a6-82a7-7328f5d65c37" providerId="ADAL" clId="{CCA64883-683B-47C5-847B-28AF095DAAA2}" dt="2022-08-09T11:41:22.015" v="360"/>
          <ac:grpSpMkLst>
            <pc:docMk/>
            <pc:sldMk cId="3272888878" sldId="1645"/>
            <ac:grpSpMk id="19" creationId="{E1A5027D-09D1-6CF8-6365-F1D9CD8AF57C}"/>
          </ac:grpSpMkLst>
        </pc:grpChg>
        <pc:grpChg chg="add mod">
          <ac:chgData name="Bernat Sort Rufat" userId="1e5df0ea-a861-48a6-82a7-7328f5d65c37" providerId="ADAL" clId="{CCA64883-683B-47C5-847B-28AF095DAAA2}" dt="2022-08-09T11:41:23.498" v="361"/>
          <ac:grpSpMkLst>
            <pc:docMk/>
            <pc:sldMk cId="3272888878" sldId="1645"/>
            <ac:grpSpMk id="27" creationId="{B193B37D-5CD7-B518-E160-6F1887C73717}"/>
          </ac:grpSpMkLst>
        </pc:grpChg>
        <pc:grpChg chg="add mod">
          <ac:chgData name="Bernat Sort Rufat" userId="1e5df0ea-a861-48a6-82a7-7328f5d65c37" providerId="ADAL" clId="{CCA64883-683B-47C5-847B-28AF095DAAA2}" dt="2022-08-09T11:41:23.498" v="361"/>
          <ac:grpSpMkLst>
            <pc:docMk/>
            <pc:sldMk cId="3272888878" sldId="1645"/>
            <ac:grpSpMk id="31" creationId="{79A7DFBF-F609-CDC0-BC28-DE0DB29204D3}"/>
          </ac:grpSpMkLst>
        </pc:grpChg>
        <pc:grpChg chg="add mod">
          <ac:chgData name="Bernat Sort Rufat" userId="1e5df0ea-a861-48a6-82a7-7328f5d65c37" providerId="ADAL" clId="{CCA64883-683B-47C5-847B-28AF095DAAA2}" dt="2022-08-09T11:41:23.498" v="361"/>
          <ac:grpSpMkLst>
            <pc:docMk/>
            <pc:sldMk cId="3272888878" sldId="1645"/>
            <ac:grpSpMk id="35" creationId="{EF6225BA-A07E-677D-462A-B162EB0D99C5}"/>
          </ac:grpSpMkLst>
        </pc:grpChg>
        <pc:grpChg chg="add mod">
          <ac:chgData name="Bernat Sort Rufat" userId="1e5df0ea-a861-48a6-82a7-7328f5d65c37" providerId="ADAL" clId="{CCA64883-683B-47C5-847B-28AF095DAAA2}" dt="2022-08-09T11:41:23.498" v="361"/>
          <ac:grpSpMkLst>
            <pc:docMk/>
            <pc:sldMk cId="3272888878" sldId="1645"/>
            <ac:grpSpMk id="39" creationId="{46AD895E-39AC-5C5B-5F01-CCA79730F7D3}"/>
          </ac:grpSpMkLst>
        </pc:grpChg>
      </pc:sldChg>
      <pc:sldChg chg="addSp delSp modSp new del mod modAnim">
        <pc:chgData name="Bernat Sort Rufat" userId="1e5df0ea-a861-48a6-82a7-7328f5d65c37" providerId="ADAL" clId="{CCA64883-683B-47C5-847B-28AF095DAAA2}" dt="2022-08-09T21:14:56.822" v="3088" actId="2696"/>
        <pc:sldMkLst>
          <pc:docMk/>
          <pc:sldMk cId="3346319910" sldId="1646"/>
        </pc:sldMkLst>
        <pc:spChg chg="add del mod">
          <ac:chgData name="Bernat Sort Rufat" userId="1e5df0ea-a861-48a6-82a7-7328f5d65c37" providerId="ADAL" clId="{CCA64883-683B-47C5-847B-28AF095DAAA2}" dt="2022-08-09T11:44:31.333" v="367"/>
          <ac:spMkLst>
            <pc:docMk/>
            <pc:sldMk cId="3346319910" sldId="1646"/>
            <ac:spMk id="2" creationId="{8C3891AA-EC90-CC75-7BD5-3EE4E4FAA7C0}"/>
          </ac:spMkLst>
        </pc:spChg>
        <pc:spChg chg="add del mod">
          <ac:chgData name="Bernat Sort Rufat" userId="1e5df0ea-a861-48a6-82a7-7328f5d65c37" providerId="ADAL" clId="{CCA64883-683B-47C5-847B-28AF095DAAA2}" dt="2022-08-09T11:44:31.333" v="367"/>
          <ac:spMkLst>
            <pc:docMk/>
            <pc:sldMk cId="3346319910" sldId="1646"/>
            <ac:spMk id="3" creationId="{18CA78D9-EE09-4306-A0A2-55A9A39B76B5}"/>
          </ac:spMkLst>
        </pc:spChg>
        <pc:spChg chg="add del mod">
          <ac:chgData name="Bernat Sort Rufat" userId="1e5df0ea-a861-48a6-82a7-7328f5d65c37" providerId="ADAL" clId="{CCA64883-683B-47C5-847B-28AF095DAAA2}" dt="2022-08-09T11:44:31.333" v="367"/>
          <ac:spMkLst>
            <pc:docMk/>
            <pc:sldMk cId="3346319910" sldId="1646"/>
            <ac:spMk id="4" creationId="{DC74B08E-D7DC-0436-E6DE-D5EE1C9D785E}"/>
          </ac:spMkLst>
        </pc:spChg>
        <pc:spChg chg="add del mod">
          <ac:chgData name="Bernat Sort Rufat" userId="1e5df0ea-a861-48a6-82a7-7328f5d65c37" providerId="ADAL" clId="{CCA64883-683B-47C5-847B-28AF095DAAA2}" dt="2022-08-09T11:44:31.333" v="367"/>
          <ac:spMkLst>
            <pc:docMk/>
            <pc:sldMk cId="3346319910" sldId="1646"/>
            <ac:spMk id="5" creationId="{5C9EED33-3853-82C4-7409-23A12D65483C}"/>
          </ac:spMkLst>
        </pc:spChg>
        <pc:spChg chg="add del mod">
          <ac:chgData name="Bernat Sort Rufat" userId="1e5df0ea-a861-48a6-82a7-7328f5d65c37" providerId="ADAL" clId="{CCA64883-683B-47C5-847B-28AF095DAAA2}" dt="2022-08-09T11:44:31.333" v="367"/>
          <ac:spMkLst>
            <pc:docMk/>
            <pc:sldMk cId="3346319910" sldId="1646"/>
            <ac:spMk id="6" creationId="{B03386C5-C24C-4629-6C5C-ADC1CBDBDCA0}"/>
          </ac:spMkLst>
        </pc:spChg>
        <pc:spChg chg="add del mod">
          <ac:chgData name="Bernat Sort Rufat" userId="1e5df0ea-a861-48a6-82a7-7328f5d65c37" providerId="ADAL" clId="{CCA64883-683B-47C5-847B-28AF095DAAA2}" dt="2022-08-09T11:44:31.333" v="367"/>
          <ac:spMkLst>
            <pc:docMk/>
            <pc:sldMk cId="3346319910" sldId="1646"/>
            <ac:spMk id="7" creationId="{A7796F6A-31D1-E888-5EBD-9025FAC73E0F}"/>
          </ac:spMkLst>
        </pc:spChg>
        <pc:spChg chg="add del mod">
          <ac:chgData name="Bernat Sort Rufat" userId="1e5df0ea-a861-48a6-82a7-7328f5d65c37" providerId="ADAL" clId="{CCA64883-683B-47C5-847B-28AF095DAAA2}" dt="2022-08-09T11:44:33.869" v="371"/>
          <ac:spMkLst>
            <pc:docMk/>
            <pc:sldMk cId="3346319910" sldId="1646"/>
            <ac:spMk id="8" creationId="{BF2542F5-ABDE-039F-92D5-2A196C933A2D}"/>
          </ac:spMkLst>
        </pc:spChg>
        <pc:spChg chg="add del mod">
          <ac:chgData name="Bernat Sort Rufat" userId="1e5df0ea-a861-48a6-82a7-7328f5d65c37" providerId="ADAL" clId="{CCA64883-683B-47C5-847B-28AF095DAAA2}" dt="2022-08-09T11:44:33.869" v="371"/>
          <ac:spMkLst>
            <pc:docMk/>
            <pc:sldMk cId="3346319910" sldId="1646"/>
            <ac:spMk id="9" creationId="{C4DC7ED8-1C3C-DFF4-692E-D529112C5379}"/>
          </ac:spMkLst>
        </pc:spChg>
        <pc:spChg chg="add del mod">
          <ac:chgData name="Bernat Sort Rufat" userId="1e5df0ea-a861-48a6-82a7-7328f5d65c37" providerId="ADAL" clId="{CCA64883-683B-47C5-847B-28AF095DAAA2}" dt="2022-08-09T11:44:33.869" v="371"/>
          <ac:spMkLst>
            <pc:docMk/>
            <pc:sldMk cId="3346319910" sldId="1646"/>
            <ac:spMk id="10" creationId="{CC87F30E-9FF7-49BC-2046-2114F1670FBD}"/>
          </ac:spMkLst>
        </pc:spChg>
        <pc:spChg chg="add del mod">
          <ac:chgData name="Bernat Sort Rufat" userId="1e5df0ea-a861-48a6-82a7-7328f5d65c37" providerId="ADAL" clId="{CCA64883-683B-47C5-847B-28AF095DAAA2}" dt="2022-08-09T11:44:33.869" v="371"/>
          <ac:spMkLst>
            <pc:docMk/>
            <pc:sldMk cId="3346319910" sldId="1646"/>
            <ac:spMk id="11" creationId="{2C033F06-05AE-8857-6CBA-FC6E72D21E4E}"/>
          </ac:spMkLst>
        </pc:spChg>
        <pc:spChg chg="add del mod">
          <ac:chgData name="Bernat Sort Rufat" userId="1e5df0ea-a861-48a6-82a7-7328f5d65c37" providerId="ADAL" clId="{CCA64883-683B-47C5-847B-28AF095DAAA2}" dt="2022-08-09T11:44:33.869" v="371"/>
          <ac:spMkLst>
            <pc:docMk/>
            <pc:sldMk cId="3346319910" sldId="1646"/>
            <ac:spMk id="12" creationId="{06994F81-EB1A-9072-0549-A74405B0501E}"/>
          </ac:spMkLst>
        </pc:spChg>
        <pc:spChg chg="add del mod">
          <ac:chgData name="Bernat Sort Rufat" userId="1e5df0ea-a861-48a6-82a7-7328f5d65c37" providerId="ADAL" clId="{CCA64883-683B-47C5-847B-28AF095DAAA2}" dt="2022-08-09T11:44:33.869" v="371"/>
          <ac:spMkLst>
            <pc:docMk/>
            <pc:sldMk cId="3346319910" sldId="1646"/>
            <ac:spMk id="13" creationId="{F2493EA3-CB12-32FE-EB43-F86FB6D7C129}"/>
          </ac:spMkLst>
        </pc:spChg>
        <pc:spChg chg="add mod">
          <ac:chgData name="Bernat Sort Rufat" userId="1e5df0ea-a861-48a6-82a7-7328f5d65c37" providerId="ADAL" clId="{CCA64883-683B-47C5-847B-28AF095DAAA2}" dt="2022-08-09T11:44:39.948" v="372"/>
          <ac:spMkLst>
            <pc:docMk/>
            <pc:sldMk cId="3346319910" sldId="1646"/>
            <ac:spMk id="14" creationId="{9E8577E4-B204-C7B1-4ECA-485FDA119539}"/>
          </ac:spMkLst>
        </pc:spChg>
        <pc:spChg chg="add mod">
          <ac:chgData name="Bernat Sort Rufat" userId="1e5df0ea-a861-48a6-82a7-7328f5d65c37" providerId="ADAL" clId="{CCA64883-683B-47C5-847B-28AF095DAAA2}" dt="2022-08-09T11:44:40.050" v="373" actId="27636"/>
          <ac:spMkLst>
            <pc:docMk/>
            <pc:sldMk cId="3346319910" sldId="1646"/>
            <ac:spMk id="15" creationId="{33A14919-D36D-D480-942B-6D5A913790CB}"/>
          </ac:spMkLst>
        </pc:spChg>
        <pc:spChg chg="add mod">
          <ac:chgData name="Bernat Sort Rufat" userId="1e5df0ea-a861-48a6-82a7-7328f5d65c37" providerId="ADAL" clId="{CCA64883-683B-47C5-847B-28AF095DAAA2}" dt="2022-08-09T11:44:39.948" v="372"/>
          <ac:spMkLst>
            <pc:docMk/>
            <pc:sldMk cId="3346319910" sldId="1646"/>
            <ac:spMk id="16" creationId="{5FF60DE5-73E2-1BAA-87D4-2A866AE3F661}"/>
          </ac:spMkLst>
        </pc:spChg>
        <pc:spChg chg="add mod">
          <ac:chgData name="Bernat Sort Rufat" userId="1e5df0ea-a861-48a6-82a7-7328f5d65c37" providerId="ADAL" clId="{CCA64883-683B-47C5-847B-28AF095DAAA2}" dt="2022-08-09T11:44:39.948" v="372"/>
          <ac:spMkLst>
            <pc:docMk/>
            <pc:sldMk cId="3346319910" sldId="1646"/>
            <ac:spMk id="17" creationId="{58BD98D3-459F-DDEB-07CD-7831F9162D99}"/>
          </ac:spMkLst>
        </pc:spChg>
        <pc:spChg chg="add mod">
          <ac:chgData name="Bernat Sort Rufat" userId="1e5df0ea-a861-48a6-82a7-7328f5d65c37" providerId="ADAL" clId="{CCA64883-683B-47C5-847B-28AF095DAAA2}" dt="2022-08-09T11:44:39.948" v="372"/>
          <ac:spMkLst>
            <pc:docMk/>
            <pc:sldMk cId="3346319910" sldId="1646"/>
            <ac:spMk id="18" creationId="{BC869C14-0B24-DF62-9522-8A634278A280}"/>
          </ac:spMkLst>
        </pc:spChg>
        <pc:spChg chg="add mod">
          <ac:chgData name="Bernat Sort Rufat" userId="1e5df0ea-a861-48a6-82a7-7328f5d65c37" providerId="ADAL" clId="{CCA64883-683B-47C5-847B-28AF095DAAA2}" dt="2022-08-09T11:44:39.948" v="372"/>
          <ac:spMkLst>
            <pc:docMk/>
            <pc:sldMk cId="3346319910" sldId="1646"/>
            <ac:spMk id="19" creationId="{64B72EA1-09D8-FD4E-F9BB-B0E96D2F3271}"/>
          </ac:spMkLst>
        </pc:spChg>
        <pc:spChg chg="add mod">
          <ac:chgData name="Bernat Sort Rufat" userId="1e5df0ea-a861-48a6-82a7-7328f5d65c37" providerId="ADAL" clId="{CCA64883-683B-47C5-847B-28AF095DAAA2}" dt="2022-08-09T11:44:39.948" v="372"/>
          <ac:spMkLst>
            <pc:docMk/>
            <pc:sldMk cId="3346319910" sldId="1646"/>
            <ac:spMk id="20" creationId="{33185666-8023-3774-EDAB-828B06F48539}"/>
          </ac:spMkLst>
        </pc:spChg>
        <pc:spChg chg="add mod">
          <ac:chgData name="Bernat Sort Rufat" userId="1e5df0ea-a861-48a6-82a7-7328f5d65c37" providerId="ADAL" clId="{CCA64883-683B-47C5-847B-28AF095DAAA2}" dt="2022-08-09T11:44:39.948" v="372"/>
          <ac:spMkLst>
            <pc:docMk/>
            <pc:sldMk cId="3346319910" sldId="1646"/>
            <ac:spMk id="21" creationId="{C74DD39D-903E-9510-4195-B495E82E5574}"/>
          </ac:spMkLst>
        </pc:spChg>
        <pc:spChg chg="add mod">
          <ac:chgData name="Bernat Sort Rufat" userId="1e5df0ea-a861-48a6-82a7-7328f5d65c37" providerId="ADAL" clId="{CCA64883-683B-47C5-847B-28AF095DAAA2}" dt="2022-08-09T11:44:39.948" v="372"/>
          <ac:spMkLst>
            <pc:docMk/>
            <pc:sldMk cId="3346319910" sldId="1646"/>
            <ac:spMk id="22" creationId="{27B4A44E-4D5C-41E1-F34E-714FB3C555BC}"/>
          </ac:spMkLst>
        </pc:spChg>
        <pc:spChg chg="add mod">
          <ac:chgData name="Bernat Sort Rufat" userId="1e5df0ea-a861-48a6-82a7-7328f5d65c37" providerId="ADAL" clId="{CCA64883-683B-47C5-847B-28AF095DAAA2}" dt="2022-08-09T11:44:39.948" v="372"/>
          <ac:spMkLst>
            <pc:docMk/>
            <pc:sldMk cId="3346319910" sldId="1646"/>
            <ac:spMk id="23" creationId="{C30FE806-8B15-833D-19D9-098B97FFAEF5}"/>
          </ac:spMkLst>
        </pc:spChg>
      </pc:sldChg>
      <pc:sldChg chg="addSp delSp modSp add del mod ord delAnim modAnim">
        <pc:chgData name="Bernat Sort Rufat" userId="1e5df0ea-a861-48a6-82a7-7328f5d65c37" providerId="ADAL" clId="{CCA64883-683B-47C5-847B-28AF095DAAA2}" dt="2022-08-29T11:46:34.361" v="15361" actId="2696"/>
        <pc:sldMkLst>
          <pc:docMk/>
          <pc:sldMk cId="1646888324" sldId="1647"/>
        </pc:sldMkLst>
        <pc:spChg chg="add del mod">
          <ac:chgData name="Bernat Sort Rufat" userId="1e5df0ea-a861-48a6-82a7-7328f5d65c37" providerId="ADAL" clId="{CCA64883-683B-47C5-847B-28AF095DAAA2}" dt="2022-08-29T11:29:22.450" v="14960" actId="21"/>
          <ac:spMkLst>
            <pc:docMk/>
            <pc:sldMk cId="1646888324" sldId="1647"/>
            <ac:spMk id="2" creationId="{8C4959A4-23BD-0BCC-6942-DC00ACDCD8AE}"/>
          </ac:spMkLst>
        </pc:spChg>
        <pc:spChg chg="add del mod">
          <ac:chgData name="Bernat Sort Rufat" userId="1e5df0ea-a861-48a6-82a7-7328f5d65c37" providerId="ADAL" clId="{CCA64883-683B-47C5-847B-28AF095DAAA2}" dt="2022-08-09T11:51:44.832" v="520" actId="478"/>
          <ac:spMkLst>
            <pc:docMk/>
            <pc:sldMk cId="1646888324" sldId="1647"/>
            <ac:spMk id="20" creationId="{23CCA883-A7B0-2FC2-AA0F-0539337C7BFC}"/>
          </ac:spMkLst>
        </pc:spChg>
        <pc:spChg chg="del mod">
          <ac:chgData name="Bernat Sort Rufat" userId="1e5df0ea-a861-48a6-82a7-7328f5d65c37" providerId="ADAL" clId="{CCA64883-683B-47C5-847B-28AF095DAAA2}" dt="2022-08-24T17:13:20.102" v="13420" actId="478"/>
          <ac:spMkLst>
            <pc:docMk/>
            <pc:sldMk cId="1646888324" sldId="1647"/>
            <ac:spMk id="22" creationId="{2F4D8C10-6C38-E3B2-E6B3-CDD3F35BF9B6}"/>
          </ac:spMkLst>
        </pc:spChg>
        <pc:spChg chg="del">
          <ac:chgData name="Bernat Sort Rufat" userId="1e5df0ea-a861-48a6-82a7-7328f5d65c37" providerId="ADAL" clId="{CCA64883-683B-47C5-847B-28AF095DAAA2}" dt="2022-08-09T11:55:14.941" v="617" actId="478"/>
          <ac:spMkLst>
            <pc:docMk/>
            <pc:sldMk cId="1646888324" sldId="1647"/>
            <ac:spMk id="23" creationId="{125C9181-5FD1-DDFB-7579-EB7F429B3DC4}"/>
          </ac:spMkLst>
        </pc:spChg>
        <pc:spChg chg="mod topLvl">
          <ac:chgData name="Bernat Sort Rufat" userId="1e5df0ea-a861-48a6-82a7-7328f5d65c37" providerId="ADAL" clId="{CCA64883-683B-47C5-847B-28AF095DAAA2}" dt="2022-08-29T11:29:44.345" v="14971" actId="1076"/>
          <ac:spMkLst>
            <pc:docMk/>
            <pc:sldMk cId="1646888324" sldId="1647"/>
            <ac:spMk id="25" creationId="{FD4F7992-EEFB-667F-B38C-EE755EDEDAAB}"/>
          </ac:spMkLst>
        </pc:spChg>
        <pc:spChg chg="del mod topLvl">
          <ac:chgData name="Bernat Sort Rufat" userId="1e5df0ea-a861-48a6-82a7-7328f5d65c37" providerId="ADAL" clId="{CCA64883-683B-47C5-847B-28AF095DAAA2}" dt="2022-08-29T11:29:27.033" v="14962" actId="478"/>
          <ac:spMkLst>
            <pc:docMk/>
            <pc:sldMk cId="1646888324" sldId="1647"/>
            <ac:spMk id="26" creationId="{E19F8EB3-D61E-E913-8CB6-E6DCF273CC1F}"/>
          </ac:spMkLst>
        </pc:spChg>
        <pc:spChg chg="topLvl">
          <ac:chgData name="Bernat Sort Rufat" userId="1e5df0ea-a861-48a6-82a7-7328f5d65c37" providerId="ADAL" clId="{CCA64883-683B-47C5-847B-28AF095DAAA2}" dt="2022-08-29T11:29:31.713" v="14963" actId="478"/>
          <ac:spMkLst>
            <pc:docMk/>
            <pc:sldMk cId="1646888324" sldId="1647"/>
            <ac:spMk id="28" creationId="{C811A00C-9CA0-0F88-864E-4E74FDF7AB43}"/>
          </ac:spMkLst>
        </pc:spChg>
        <pc:spChg chg="del mod topLvl">
          <ac:chgData name="Bernat Sort Rufat" userId="1e5df0ea-a861-48a6-82a7-7328f5d65c37" providerId="ADAL" clId="{CCA64883-683B-47C5-847B-28AF095DAAA2}" dt="2022-08-29T11:29:31.713" v="14963" actId="478"/>
          <ac:spMkLst>
            <pc:docMk/>
            <pc:sldMk cId="1646888324" sldId="1647"/>
            <ac:spMk id="29" creationId="{84A4FD37-F604-31EE-DB2D-2DBF18F1A865}"/>
          </ac:spMkLst>
        </pc:spChg>
        <pc:spChg chg="topLvl">
          <ac:chgData name="Bernat Sort Rufat" userId="1e5df0ea-a861-48a6-82a7-7328f5d65c37" providerId="ADAL" clId="{CCA64883-683B-47C5-847B-28AF095DAAA2}" dt="2022-08-29T11:29:33.112" v="14965" actId="478"/>
          <ac:spMkLst>
            <pc:docMk/>
            <pc:sldMk cId="1646888324" sldId="1647"/>
            <ac:spMk id="31" creationId="{815D403C-3B60-A30A-87E5-B8F73424BF69}"/>
          </ac:spMkLst>
        </pc:spChg>
        <pc:spChg chg="del mod topLvl">
          <ac:chgData name="Bernat Sort Rufat" userId="1e5df0ea-a861-48a6-82a7-7328f5d65c37" providerId="ADAL" clId="{CCA64883-683B-47C5-847B-28AF095DAAA2}" dt="2022-08-29T11:29:33.112" v="14965" actId="478"/>
          <ac:spMkLst>
            <pc:docMk/>
            <pc:sldMk cId="1646888324" sldId="1647"/>
            <ac:spMk id="32" creationId="{CEE9B580-C575-AB6A-4169-336252D0E4B9}"/>
          </ac:spMkLst>
        </pc:spChg>
        <pc:spChg chg="mod topLvl">
          <ac:chgData name="Bernat Sort Rufat" userId="1e5df0ea-a861-48a6-82a7-7328f5d65c37" providerId="ADAL" clId="{CCA64883-683B-47C5-847B-28AF095DAAA2}" dt="2022-08-29T11:29:34.523" v="14966" actId="478"/>
          <ac:spMkLst>
            <pc:docMk/>
            <pc:sldMk cId="1646888324" sldId="1647"/>
            <ac:spMk id="34" creationId="{F9982381-0A35-EAEC-C1FA-33058D60FFD8}"/>
          </ac:spMkLst>
        </pc:spChg>
        <pc:spChg chg="del mod topLvl">
          <ac:chgData name="Bernat Sort Rufat" userId="1e5df0ea-a861-48a6-82a7-7328f5d65c37" providerId="ADAL" clId="{CCA64883-683B-47C5-847B-28AF095DAAA2}" dt="2022-08-29T11:29:34.523" v="14966" actId="478"/>
          <ac:spMkLst>
            <pc:docMk/>
            <pc:sldMk cId="1646888324" sldId="1647"/>
            <ac:spMk id="35" creationId="{039B5DE2-E647-BE40-060A-4DE17AF363C7}"/>
          </ac:spMkLst>
        </pc:spChg>
        <pc:spChg chg="add mod">
          <ac:chgData name="Bernat Sort Rufat" userId="1e5df0ea-a861-48a6-82a7-7328f5d65c37" providerId="ADAL" clId="{CCA64883-683B-47C5-847B-28AF095DAAA2}" dt="2022-08-24T17:13:32.656" v="13434" actId="790"/>
          <ac:spMkLst>
            <pc:docMk/>
            <pc:sldMk cId="1646888324" sldId="1647"/>
            <ac:spMk id="36" creationId="{325872EC-C36F-351B-5FFB-01EC9E3034BA}"/>
          </ac:spMkLst>
        </pc:spChg>
        <pc:spChg chg="del mod">
          <ac:chgData name="Bernat Sort Rufat" userId="1e5df0ea-a861-48a6-82a7-7328f5d65c37" providerId="ADAL" clId="{CCA64883-683B-47C5-847B-28AF095DAAA2}" dt="2022-08-09T11:51:30.014" v="517" actId="478"/>
          <ac:spMkLst>
            <pc:docMk/>
            <pc:sldMk cId="1646888324" sldId="1647"/>
            <ac:spMk id="36" creationId="{83AC2C48-BD0E-DCE1-0EFF-5D1432AD7CB9}"/>
          </ac:spMkLst>
        </pc:spChg>
        <pc:spChg chg="del mod">
          <ac:chgData name="Bernat Sort Rufat" userId="1e5df0ea-a861-48a6-82a7-7328f5d65c37" providerId="ADAL" clId="{CCA64883-683B-47C5-847B-28AF095DAAA2}" dt="2022-08-09T11:51:45.619" v="521" actId="478"/>
          <ac:spMkLst>
            <pc:docMk/>
            <pc:sldMk cId="1646888324" sldId="1647"/>
            <ac:spMk id="37" creationId="{A0E304E6-E689-5505-2731-28DDC4F6262C}"/>
          </ac:spMkLst>
        </pc:spChg>
        <pc:spChg chg="del mod">
          <ac:chgData name="Bernat Sort Rufat" userId="1e5df0ea-a861-48a6-82a7-7328f5d65c37" providerId="ADAL" clId="{CCA64883-683B-47C5-847B-28AF095DAAA2}" dt="2022-08-09T11:51:46.948" v="522" actId="478"/>
          <ac:spMkLst>
            <pc:docMk/>
            <pc:sldMk cId="1646888324" sldId="1647"/>
            <ac:spMk id="38" creationId="{2F5063B0-C58C-671B-6284-0AB9FBF2ECD5}"/>
          </ac:spMkLst>
        </pc:spChg>
        <pc:spChg chg="del mod">
          <ac:chgData name="Bernat Sort Rufat" userId="1e5df0ea-a861-48a6-82a7-7328f5d65c37" providerId="ADAL" clId="{CCA64883-683B-47C5-847B-28AF095DAAA2}" dt="2022-08-09T11:51:48.122" v="523" actId="478"/>
          <ac:spMkLst>
            <pc:docMk/>
            <pc:sldMk cId="1646888324" sldId="1647"/>
            <ac:spMk id="39" creationId="{E1F4301B-4663-D6B0-C434-0A6B335A5667}"/>
          </ac:spMkLst>
        </pc:spChg>
        <pc:spChg chg="add mod">
          <ac:chgData name="Bernat Sort Rufat" userId="1e5df0ea-a861-48a6-82a7-7328f5d65c37" providerId="ADAL" clId="{CCA64883-683B-47C5-847B-28AF095DAAA2}" dt="2022-08-09T11:52:54.981" v="543" actId="14100"/>
          <ac:spMkLst>
            <pc:docMk/>
            <pc:sldMk cId="1646888324" sldId="1647"/>
            <ac:spMk id="40" creationId="{D065D9C4-3E96-F319-8BED-D4C9C81879AF}"/>
          </ac:spMkLst>
        </pc:spChg>
        <pc:spChg chg="add del mod">
          <ac:chgData name="Bernat Sort Rufat" userId="1e5df0ea-a861-48a6-82a7-7328f5d65c37" providerId="ADAL" clId="{CCA64883-683B-47C5-847B-28AF095DAAA2}" dt="2022-08-29T11:29:49.414" v="14975" actId="1076"/>
          <ac:spMkLst>
            <pc:docMk/>
            <pc:sldMk cId="1646888324" sldId="1647"/>
            <ac:spMk id="41" creationId="{4DF4DB7E-DD45-D6D6-C3FB-8B2867D20DD9}"/>
          </ac:spMkLst>
        </pc:spChg>
        <pc:spChg chg="add mod">
          <ac:chgData name="Bernat Sort Rufat" userId="1e5df0ea-a861-48a6-82a7-7328f5d65c37" providerId="ADAL" clId="{CCA64883-683B-47C5-847B-28AF095DAAA2}" dt="2022-08-29T11:24:48.234" v="14826" actId="255"/>
          <ac:spMkLst>
            <pc:docMk/>
            <pc:sldMk cId="1646888324" sldId="1647"/>
            <ac:spMk id="42" creationId="{CF47ED61-0F08-B10D-86FC-22306D4F93A5}"/>
          </ac:spMkLst>
        </pc:spChg>
        <pc:spChg chg="add mod">
          <ac:chgData name="Bernat Sort Rufat" userId="1e5df0ea-a861-48a6-82a7-7328f5d65c37" providerId="ADAL" clId="{CCA64883-683B-47C5-847B-28AF095DAAA2}" dt="2022-08-29T11:24:48.234" v="14826" actId="255"/>
          <ac:spMkLst>
            <pc:docMk/>
            <pc:sldMk cId="1646888324" sldId="1647"/>
            <ac:spMk id="43" creationId="{56264C9D-A830-E161-98C2-912DD1F83344}"/>
          </ac:spMkLst>
        </pc:spChg>
        <pc:spChg chg="mod topLvl">
          <ac:chgData name="Bernat Sort Rufat" userId="1e5df0ea-a861-48a6-82a7-7328f5d65c37" providerId="ADAL" clId="{CCA64883-683B-47C5-847B-28AF095DAAA2}" dt="2022-08-29T11:29:37.182" v="14968" actId="478"/>
          <ac:spMkLst>
            <pc:docMk/>
            <pc:sldMk cId="1646888324" sldId="1647"/>
            <ac:spMk id="45" creationId="{83153917-663B-4FA4-830B-F612740F51B3}"/>
          </ac:spMkLst>
        </pc:spChg>
        <pc:spChg chg="del mod topLvl">
          <ac:chgData name="Bernat Sort Rufat" userId="1e5df0ea-a861-48a6-82a7-7328f5d65c37" providerId="ADAL" clId="{CCA64883-683B-47C5-847B-28AF095DAAA2}" dt="2022-08-29T11:29:37.182" v="14968" actId="478"/>
          <ac:spMkLst>
            <pc:docMk/>
            <pc:sldMk cId="1646888324" sldId="1647"/>
            <ac:spMk id="46" creationId="{97DBE4B0-6E47-DF4A-4BFE-D461000044AD}"/>
          </ac:spMkLst>
        </pc:spChg>
        <pc:spChg chg="add mod">
          <ac:chgData name="Bernat Sort Rufat" userId="1e5df0ea-a861-48a6-82a7-7328f5d65c37" providerId="ADAL" clId="{CCA64883-683B-47C5-847B-28AF095DAAA2}" dt="2022-08-29T11:24:48.234" v="14826" actId="255"/>
          <ac:spMkLst>
            <pc:docMk/>
            <pc:sldMk cId="1646888324" sldId="1647"/>
            <ac:spMk id="47" creationId="{CB7E98C9-FE13-4E39-2056-BDC91D889190}"/>
          </ac:spMkLst>
        </pc:spChg>
        <pc:grpChg chg="del mod">
          <ac:chgData name="Bernat Sort Rufat" userId="1e5df0ea-a861-48a6-82a7-7328f5d65c37" providerId="ADAL" clId="{CCA64883-683B-47C5-847B-28AF095DAAA2}" dt="2022-08-29T11:29:27.033" v="14962" actId="478"/>
          <ac:grpSpMkLst>
            <pc:docMk/>
            <pc:sldMk cId="1646888324" sldId="1647"/>
            <ac:grpSpMk id="24" creationId="{060FAF6E-BE4B-3299-7717-00448724E872}"/>
          </ac:grpSpMkLst>
        </pc:grpChg>
        <pc:grpChg chg="del mod">
          <ac:chgData name="Bernat Sort Rufat" userId="1e5df0ea-a861-48a6-82a7-7328f5d65c37" providerId="ADAL" clId="{CCA64883-683B-47C5-847B-28AF095DAAA2}" dt="2022-08-29T11:29:31.713" v="14963" actId="478"/>
          <ac:grpSpMkLst>
            <pc:docMk/>
            <pc:sldMk cId="1646888324" sldId="1647"/>
            <ac:grpSpMk id="27" creationId="{92924525-981D-1AF1-243A-6FD0D8D5D6C6}"/>
          </ac:grpSpMkLst>
        </pc:grpChg>
        <pc:grpChg chg="del mod">
          <ac:chgData name="Bernat Sort Rufat" userId="1e5df0ea-a861-48a6-82a7-7328f5d65c37" providerId="ADAL" clId="{CCA64883-683B-47C5-847B-28AF095DAAA2}" dt="2022-08-29T11:29:33.112" v="14965" actId="478"/>
          <ac:grpSpMkLst>
            <pc:docMk/>
            <pc:sldMk cId="1646888324" sldId="1647"/>
            <ac:grpSpMk id="30" creationId="{E0BBEA7A-D222-E168-8824-33AEDD273DC2}"/>
          </ac:grpSpMkLst>
        </pc:grpChg>
        <pc:grpChg chg="del mod">
          <ac:chgData name="Bernat Sort Rufat" userId="1e5df0ea-a861-48a6-82a7-7328f5d65c37" providerId="ADAL" clId="{CCA64883-683B-47C5-847B-28AF095DAAA2}" dt="2022-08-29T11:29:34.523" v="14966" actId="478"/>
          <ac:grpSpMkLst>
            <pc:docMk/>
            <pc:sldMk cId="1646888324" sldId="1647"/>
            <ac:grpSpMk id="33" creationId="{80C3E15C-BB01-29F1-136C-F167AE78E890}"/>
          </ac:grpSpMkLst>
        </pc:grpChg>
        <pc:grpChg chg="add del mod">
          <ac:chgData name="Bernat Sort Rufat" userId="1e5df0ea-a861-48a6-82a7-7328f5d65c37" providerId="ADAL" clId="{CCA64883-683B-47C5-847B-28AF095DAAA2}" dt="2022-08-29T11:29:37.182" v="14968" actId="478"/>
          <ac:grpSpMkLst>
            <pc:docMk/>
            <pc:sldMk cId="1646888324" sldId="1647"/>
            <ac:grpSpMk id="44" creationId="{87780A01-F7C3-C6AF-2066-ADBF0EF4D400}"/>
          </ac:grpSpMkLst>
        </pc:grpChg>
        <pc:graphicFrameChg chg="add del">
          <ac:chgData name="Bernat Sort Rufat" userId="1e5df0ea-a861-48a6-82a7-7328f5d65c37" providerId="ADAL" clId="{CCA64883-683B-47C5-847B-28AF095DAAA2}" dt="2022-08-09T11:57:50.560" v="713"/>
          <ac:graphicFrameMkLst>
            <pc:docMk/>
            <pc:sldMk cId="1646888324" sldId="1647"/>
            <ac:graphicFrameMk id="4" creationId="{30265683-1B01-A84C-5E68-5A03BD33CC20}"/>
          </ac:graphicFrameMkLst>
        </pc:graphicFrameChg>
        <pc:graphicFrameChg chg="add del mod ord modGraphic">
          <ac:chgData name="Bernat Sort Rufat" userId="1e5df0ea-a861-48a6-82a7-7328f5d65c37" providerId="ADAL" clId="{CCA64883-683B-47C5-847B-28AF095DAAA2}" dt="2022-08-29T11:29:38.405" v="14969" actId="478"/>
          <ac:graphicFrameMkLst>
            <pc:docMk/>
            <pc:sldMk cId="1646888324" sldId="1647"/>
            <ac:graphicFrameMk id="5" creationId="{491F7384-1DA9-CE75-B49C-0572707D784D}"/>
          </ac:graphicFrameMkLst>
        </pc:graphicFrameChg>
        <pc:picChg chg="add del mod modCrop">
          <ac:chgData name="Bernat Sort Rufat" userId="1e5df0ea-a861-48a6-82a7-7328f5d65c37" providerId="ADAL" clId="{CCA64883-683B-47C5-847B-28AF095DAAA2}" dt="2022-08-29T11:29:39.192" v="14970" actId="478"/>
          <ac:picMkLst>
            <pc:docMk/>
            <pc:sldMk cId="1646888324" sldId="1647"/>
            <ac:picMk id="3" creationId="{EF4D5950-E703-A509-917D-85F9E6A280A1}"/>
          </ac:picMkLst>
        </pc:picChg>
      </pc:sldChg>
      <pc:sldChg chg="new del">
        <pc:chgData name="Bernat Sort Rufat" userId="1e5df0ea-a861-48a6-82a7-7328f5d65c37" providerId="ADAL" clId="{CCA64883-683B-47C5-847B-28AF095DAAA2}" dt="2022-08-09T11:45:06.049" v="375" actId="680"/>
        <pc:sldMkLst>
          <pc:docMk/>
          <pc:sldMk cId="2489080287" sldId="1647"/>
        </pc:sldMkLst>
      </pc:sldChg>
      <pc:sldChg chg="addSp delSp modSp new del mod modAnim">
        <pc:chgData name="Bernat Sort Rufat" userId="1e5df0ea-a861-48a6-82a7-7328f5d65c37" providerId="ADAL" clId="{CCA64883-683B-47C5-847B-28AF095DAAA2}" dt="2022-08-09T11:45:25.194" v="381" actId="2696"/>
        <pc:sldMkLst>
          <pc:docMk/>
          <pc:sldMk cId="2524805294" sldId="1647"/>
        </pc:sldMkLst>
        <pc:spChg chg="add del mod">
          <ac:chgData name="Bernat Sort Rufat" userId="1e5df0ea-a861-48a6-82a7-7328f5d65c37" providerId="ADAL" clId="{CCA64883-683B-47C5-847B-28AF095DAAA2}" dt="2022-08-09T11:45:22.240" v="380"/>
          <ac:spMkLst>
            <pc:docMk/>
            <pc:sldMk cId="2524805294" sldId="1647"/>
            <ac:spMk id="2" creationId="{8DAD78BF-2B64-B7D7-BF89-3EE34F7D94C9}"/>
          </ac:spMkLst>
        </pc:spChg>
        <pc:spChg chg="add del mod">
          <ac:chgData name="Bernat Sort Rufat" userId="1e5df0ea-a861-48a6-82a7-7328f5d65c37" providerId="ADAL" clId="{CCA64883-683B-47C5-847B-28AF095DAAA2}" dt="2022-08-09T11:45:22.240" v="380"/>
          <ac:spMkLst>
            <pc:docMk/>
            <pc:sldMk cId="2524805294" sldId="1647"/>
            <ac:spMk id="3" creationId="{08AF0827-1CB2-7EC6-F7D9-ACB42ECD8E5F}"/>
          </ac:spMkLst>
        </pc:spChg>
        <pc:spChg chg="mod">
          <ac:chgData name="Bernat Sort Rufat" userId="1e5df0ea-a861-48a6-82a7-7328f5d65c37" providerId="ADAL" clId="{CCA64883-683B-47C5-847B-28AF095DAAA2}" dt="2022-08-09T11:45:15.079" v="377"/>
          <ac:spMkLst>
            <pc:docMk/>
            <pc:sldMk cId="2524805294" sldId="1647"/>
            <ac:spMk id="5" creationId="{2F4C34CA-2704-69A2-FA16-F639DD79138F}"/>
          </ac:spMkLst>
        </pc:spChg>
        <pc:spChg chg="mod">
          <ac:chgData name="Bernat Sort Rufat" userId="1e5df0ea-a861-48a6-82a7-7328f5d65c37" providerId="ADAL" clId="{CCA64883-683B-47C5-847B-28AF095DAAA2}" dt="2022-08-09T11:45:15.079" v="377"/>
          <ac:spMkLst>
            <pc:docMk/>
            <pc:sldMk cId="2524805294" sldId="1647"/>
            <ac:spMk id="6" creationId="{72A8B342-7EDB-B432-6906-61724C71EF48}"/>
          </ac:spMkLst>
        </pc:spChg>
        <pc:spChg chg="mod">
          <ac:chgData name="Bernat Sort Rufat" userId="1e5df0ea-a861-48a6-82a7-7328f5d65c37" providerId="ADAL" clId="{CCA64883-683B-47C5-847B-28AF095DAAA2}" dt="2022-08-09T11:45:15.079" v="377"/>
          <ac:spMkLst>
            <pc:docMk/>
            <pc:sldMk cId="2524805294" sldId="1647"/>
            <ac:spMk id="8" creationId="{A2D3A155-E9C8-0CC5-5EEE-FEFD625D4F22}"/>
          </ac:spMkLst>
        </pc:spChg>
        <pc:spChg chg="mod">
          <ac:chgData name="Bernat Sort Rufat" userId="1e5df0ea-a861-48a6-82a7-7328f5d65c37" providerId="ADAL" clId="{CCA64883-683B-47C5-847B-28AF095DAAA2}" dt="2022-08-09T11:45:15.079" v="377"/>
          <ac:spMkLst>
            <pc:docMk/>
            <pc:sldMk cId="2524805294" sldId="1647"/>
            <ac:spMk id="9" creationId="{40462069-15AF-1B0F-E0E9-7BD2B78B0DCF}"/>
          </ac:spMkLst>
        </pc:spChg>
        <pc:spChg chg="mod">
          <ac:chgData name="Bernat Sort Rufat" userId="1e5df0ea-a861-48a6-82a7-7328f5d65c37" providerId="ADAL" clId="{CCA64883-683B-47C5-847B-28AF095DAAA2}" dt="2022-08-09T11:45:15.079" v="377"/>
          <ac:spMkLst>
            <pc:docMk/>
            <pc:sldMk cId="2524805294" sldId="1647"/>
            <ac:spMk id="11" creationId="{2A1F60B4-44CB-F705-AEC1-C6D6AEAA5711}"/>
          </ac:spMkLst>
        </pc:spChg>
        <pc:spChg chg="mod">
          <ac:chgData name="Bernat Sort Rufat" userId="1e5df0ea-a861-48a6-82a7-7328f5d65c37" providerId="ADAL" clId="{CCA64883-683B-47C5-847B-28AF095DAAA2}" dt="2022-08-09T11:45:15.079" v="377"/>
          <ac:spMkLst>
            <pc:docMk/>
            <pc:sldMk cId="2524805294" sldId="1647"/>
            <ac:spMk id="12" creationId="{EAEE17AD-2F3C-DDBF-1124-BDDAF35F0775}"/>
          </ac:spMkLst>
        </pc:spChg>
        <pc:spChg chg="mod">
          <ac:chgData name="Bernat Sort Rufat" userId="1e5df0ea-a861-48a6-82a7-7328f5d65c37" providerId="ADAL" clId="{CCA64883-683B-47C5-847B-28AF095DAAA2}" dt="2022-08-09T11:45:15.079" v="377"/>
          <ac:spMkLst>
            <pc:docMk/>
            <pc:sldMk cId="2524805294" sldId="1647"/>
            <ac:spMk id="14" creationId="{93C9B404-7DAB-D532-48C3-B8F4023ED97C}"/>
          </ac:spMkLst>
        </pc:spChg>
        <pc:spChg chg="mod">
          <ac:chgData name="Bernat Sort Rufat" userId="1e5df0ea-a861-48a6-82a7-7328f5d65c37" providerId="ADAL" clId="{CCA64883-683B-47C5-847B-28AF095DAAA2}" dt="2022-08-09T11:45:15.079" v="377"/>
          <ac:spMkLst>
            <pc:docMk/>
            <pc:sldMk cId="2524805294" sldId="1647"/>
            <ac:spMk id="15" creationId="{7786984B-B3F2-2890-25A2-17FA5B564720}"/>
          </ac:spMkLst>
        </pc:spChg>
        <pc:spChg chg="add del mod">
          <ac:chgData name="Bernat Sort Rufat" userId="1e5df0ea-a861-48a6-82a7-7328f5d65c37" providerId="ADAL" clId="{CCA64883-683B-47C5-847B-28AF095DAAA2}" dt="2022-08-09T11:45:22.240" v="380"/>
          <ac:spMkLst>
            <pc:docMk/>
            <pc:sldMk cId="2524805294" sldId="1647"/>
            <ac:spMk id="16" creationId="{AFA2F2FF-9BDB-DB42-831E-A1515A4DEB98}"/>
          </ac:spMkLst>
        </pc:spChg>
        <pc:spChg chg="add del mod">
          <ac:chgData name="Bernat Sort Rufat" userId="1e5df0ea-a861-48a6-82a7-7328f5d65c37" providerId="ADAL" clId="{CCA64883-683B-47C5-847B-28AF095DAAA2}" dt="2022-08-09T11:45:22.240" v="380"/>
          <ac:spMkLst>
            <pc:docMk/>
            <pc:sldMk cId="2524805294" sldId="1647"/>
            <ac:spMk id="17" creationId="{23709845-02B2-FE04-F9CD-4B491D82F704}"/>
          </ac:spMkLst>
        </pc:spChg>
        <pc:spChg chg="add del mod">
          <ac:chgData name="Bernat Sort Rufat" userId="1e5df0ea-a861-48a6-82a7-7328f5d65c37" providerId="ADAL" clId="{CCA64883-683B-47C5-847B-28AF095DAAA2}" dt="2022-08-09T11:45:22.240" v="380"/>
          <ac:spMkLst>
            <pc:docMk/>
            <pc:sldMk cId="2524805294" sldId="1647"/>
            <ac:spMk id="18" creationId="{1D1550C2-603B-3782-56F1-154B5AA4CA8B}"/>
          </ac:spMkLst>
        </pc:spChg>
        <pc:spChg chg="add del mod">
          <ac:chgData name="Bernat Sort Rufat" userId="1e5df0ea-a861-48a6-82a7-7328f5d65c37" providerId="ADAL" clId="{CCA64883-683B-47C5-847B-28AF095DAAA2}" dt="2022-08-09T11:45:22.240" v="380"/>
          <ac:spMkLst>
            <pc:docMk/>
            <pc:sldMk cId="2524805294" sldId="1647"/>
            <ac:spMk id="19" creationId="{F0E888CE-C97D-234E-A99E-CCC101CD82CE}"/>
          </ac:spMkLst>
        </pc:spChg>
        <pc:grpChg chg="add del mod">
          <ac:chgData name="Bernat Sort Rufat" userId="1e5df0ea-a861-48a6-82a7-7328f5d65c37" providerId="ADAL" clId="{CCA64883-683B-47C5-847B-28AF095DAAA2}" dt="2022-08-09T11:45:22.240" v="380"/>
          <ac:grpSpMkLst>
            <pc:docMk/>
            <pc:sldMk cId="2524805294" sldId="1647"/>
            <ac:grpSpMk id="4" creationId="{C9F10931-5DE0-DBCB-F254-3766DCA5838E}"/>
          </ac:grpSpMkLst>
        </pc:grpChg>
        <pc:grpChg chg="add del mod">
          <ac:chgData name="Bernat Sort Rufat" userId="1e5df0ea-a861-48a6-82a7-7328f5d65c37" providerId="ADAL" clId="{CCA64883-683B-47C5-847B-28AF095DAAA2}" dt="2022-08-09T11:45:22.240" v="380"/>
          <ac:grpSpMkLst>
            <pc:docMk/>
            <pc:sldMk cId="2524805294" sldId="1647"/>
            <ac:grpSpMk id="7" creationId="{2BF471EF-7B0A-418C-B4D8-7F259F240092}"/>
          </ac:grpSpMkLst>
        </pc:grpChg>
        <pc:grpChg chg="add del mod">
          <ac:chgData name="Bernat Sort Rufat" userId="1e5df0ea-a861-48a6-82a7-7328f5d65c37" providerId="ADAL" clId="{CCA64883-683B-47C5-847B-28AF095DAAA2}" dt="2022-08-09T11:45:22.240" v="380"/>
          <ac:grpSpMkLst>
            <pc:docMk/>
            <pc:sldMk cId="2524805294" sldId="1647"/>
            <ac:grpSpMk id="10" creationId="{60C1FA19-69C5-2481-6CFE-A43C2EDDEF01}"/>
          </ac:grpSpMkLst>
        </pc:grpChg>
        <pc:grpChg chg="add del mod">
          <ac:chgData name="Bernat Sort Rufat" userId="1e5df0ea-a861-48a6-82a7-7328f5d65c37" providerId="ADAL" clId="{CCA64883-683B-47C5-847B-28AF095DAAA2}" dt="2022-08-09T11:45:22.240" v="380"/>
          <ac:grpSpMkLst>
            <pc:docMk/>
            <pc:sldMk cId="2524805294" sldId="1647"/>
            <ac:grpSpMk id="13" creationId="{FE75FF75-FB41-C55E-8A3B-522F88B91458}"/>
          </ac:grpSpMkLst>
        </pc:grpChg>
      </pc:sldChg>
      <pc:sldChg chg="addSp delSp modSp new del mod delAnim modAnim">
        <pc:chgData name="Bernat Sort Rufat" userId="1e5df0ea-a861-48a6-82a7-7328f5d65c37" providerId="ADAL" clId="{CCA64883-683B-47C5-847B-28AF095DAAA2}" dt="2022-08-23T17:26:28.194" v="11137" actId="47"/>
        <pc:sldMkLst>
          <pc:docMk/>
          <pc:sldMk cId="652291886" sldId="1648"/>
        </pc:sldMkLst>
        <pc:spChg chg="mod">
          <ac:chgData name="Bernat Sort Rufat" userId="1e5df0ea-a861-48a6-82a7-7328f5d65c37" providerId="ADAL" clId="{CCA64883-683B-47C5-847B-28AF095DAAA2}" dt="2022-08-09T12:41:19.717" v="1678"/>
          <ac:spMkLst>
            <pc:docMk/>
            <pc:sldMk cId="652291886" sldId="1648"/>
            <ac:spMk id="3" creationId="{B02190E7-6E32-54CB-0417-00A5EEF8235B}"/>
          </ac:spMkLst>
        </pc:spChg>
        <pc:spChg chg="mod">
          <ac:chgData name="Bernat Sort Rufat" userId="1e5df0ea-a861-48a6-82a7-7328f5d65c37" providerId="ADAL" clId="{CCA64883-683B-47C5-847B-28AF095DAAA2}" dt="2022-08-09T12:41:19.717" v="1678"/>
          <ac:spMkLst>
            <pc:docMk/>
            <pc:sldMk cId="652291886" sldId="1648"/>
            <ac:spMk id="4" creationId="{260BFB90-C36B-B2DE-233C-5989E8D1A197}"/>
          </ac:spMkLst>
        </pc:spChg>
        <pc:spChg chg="mod">
          <ac:chgData name="Bernat Sort Rufat" userId="1e5df0ea-a861-48a6-82a7-7328f5d65c37" providerId="ADAL" clId="{CCA64883-683B-47C5-847B-28AF095DAAA2}" dt="2022-08-09T12:41:19.717" v="1678"/>
          <ac:spMkLst>
            <pc:docMk/>
            <pc:sldMk cId="652291886" sldId="1648"/>
            <ac:spMk id="6" creationId="{2A1AB3EB-0972-F6E7-F28E-817EE7672855}"/>
          </ac:spMkLst>
        </pc:spChg>
        <pc:spChg chg="mod">
          <ac:chgData name="Bernat Sort Rufat" userId="1e5df0ea-a861-48a6-82a7-7328f5d65c37" providerId="ADAL" clId="{CCA64883-683B-47C5-847B-28AF095DAAA2}" dt="2022-08-09T12:41:19.717" v="1678"/>
          <ac:spMkLst>
            <pc:docMk/>
            <pc:sldMk cId="652291886" sldId="1648"/>
            <ac:spMk id="7" creationId="{F4215AE1-F7AF-88D5-F2C5-7D17E0FC89F9}"/>
          </ac:spMkLst>
        </pc:spChg>
        <pc:spChg chg="mod">
          <ac:chgData name="Bernat Sort Rufat" userId="1e5df0ea-a861-48a6-82a7-7328f5d65c37" providerId="ADAL" clId="{CCA64883-683B-47C5-847B-28AF095DAAA2}" dt="2022-08-09T12:41:19.717" v="1678"/>
          <ac:spMkLst>
            <pc:docMk/>
            <pc:sldMk cId="652291886" sldId="1648"/>
            <ac:spMk id="9" creationId="{F33C8374-F7F7-5BE8-91E9-9646CF8F757C}"/>
          </ac:spMkLst>
        </pc:spChg>
        <pc:spChg chg="mod">
          <ac:chgData name="Bernat Sort Rufat" userId="1e5df0ea-a861-48a6-82a7-7328f5d65c37" providerId="ADAL" clId="{CCA64883-683B-47C5-847B-28AF095DAAA2}" dt="2022-08-09T12:41:19.717" v="1678"/>
          <ac:spMkLst>
            <pc:docMk/>
            <pc:sldMk cId="652291886" sldId="1648"/>
            <ac:spMk id="10" creationId="{BEB873FE-EB1E-8198-A6F3-19710FF6F7CF}"/>
          </ac:spMkLst>
        </pc:spChg>
        <pc:spChg chg="add del mod">
          <ac:chgData name="Bernat Sort Rufat" userId="1e5df0ea-a861-48a6-82a7-7328f5d65c37" providerId="ADAL" clId="{CCA64883-683B-47C5-847B-28AF095DAAA2}" dt="2022-08-09T12:41:31.696" v="1679" actId="478"/>
          <ac:spMkLst>
            <pc:docMk/>
            <pc:sldMk cId="652291886" sldId="1648"/>
            <ac:spMk id="11" creationId="{4499F4BF-E878-FA77-E78C-2F514859068F}"/>
          </ac:spMkLst>
        </pc:spChg>
        <pc:spChg chg="add del mod">
          <ac:chgData name="Bernat Sort Rufat" userId="1e5df0ea-a861-48a6-82a7-7328f5d65c37" providerId="ADAL" clId="{CCA64883-683B-47C5-847B-28AF095DAAA2}" dt="2022-08-09T12:41:31.696" v="1679" actId="478"/>
          <ac:spMkLst>
            <pc:docMk/>
            <pc:sldMk cId="652291886" sldId="1648"/>
            <ac:spMk id="12" creationId="{266F9EC7-51AE-7E21-B3D2-C377B6C3DFF5}"/>
          </ac:spMkLst>
        </pc:spChg>
        <pc:spChg chg="add del mod">
          <ac:chgData name="Bernat Sort Rufat" userId="1e5df0ea-a861-48a6-82a7-7328f5d65c37" providerId="ADAL" clId="{CCA64883-683B-47C5-847B-28AF095DAAA2}" dt="2022-08-09T12:41:31.696" v="1679" actId="478"/>
          <ac:spMkLst>
            <pc:docMk/>
            <pc:sldMk cId="652291886" sldId="1648"/>
            <ac:spMk id="13" creationId="{80E387E1-2617-0701-E673-737191B05BCE}"/>
          </ac:spMkLst>
        </pc:spChg>
        <pc:spChg chg="add mod">
          <ac:chgData name="Bernat Sort Rufat" userId="1e5df0ea-a861-48a6-82a7-7328f5d65c37" providerId="ADAL" clId="{CCA64883-683B-47C5-847B-28AF095DAAA2}" dt="2022-08-09T12:41:33.825" v="1681" actId="27636"/>
          <ac:spMkLst>
            <pc:docMk/>
            <pc:sldMk cId="652291886" sldId="1648"/>
            <ac:spMk id="14" creationId="{5C0212A6-7E1B-6A15-221E-5E49D628AA5A}"/>
          </ac:spMkLst>
        </pc:spChg>
        <pc:spChg chg="add mod">
          <ac:chgData name="Bernat Sort Rufat" userId="1e5df0ea-a861-48a6-82a7-7328f5d65c37" providerId="ADAL" clId="{CCA64883-683B-47C5-847B-28AF095DAAA2}" dt="2022-08-09T12:41:33.825" v="1681" actId="27636"/>
          <ac:spMkLst>
            <pc:docMk/>
            <pc:sldMk cId="652291886" sldId="1648"/>
            <ac:spMk id="15" creationId="{CDDBF149-7C57-3561-DA69-7B8227CF9383}"/>
          </ac:spMkLst>
        </pc:spChg>
        <pc:spChg chg="add mod">
          <ac:chgData name="Bernat Sort Rufat" userId="1e5df0ea-a861-48a6-82a7-7328f5d65c37" providerId="ADAL" clId="{CCA64883-683B-47C5-847B-28AF095DAAA2}" dt="2022-08-09T12:41:33.825" v="1681" actId="27636"/>
          <ac:spMkLst>
            <pc:docMk/>
            <pc:sldMk cId="652291886" sldId="1648"/>
            <ac:spMk id="20" creationId="{B2A93178-9EC5-DC94-F441-CD6F0B945BDE}"/>
          </ac:spMkLst>
        </pc:spChg>
        <pc:spChg chg="mod">
          <ac:chgData name="Bernat Sort Rufat" userId="1e5df0ea-a861-48a6-82a7-7328f5d65c37" providerId="ADAL" clId="{CCA64883-683B-47C5-847B-28AF095DAAA2}" dt="2022-08-09T12:41:33.760" v="1680"/>
          <ac:spMkLst>
            <pc:docMk/>
            <pc:sldMk cId="652291886" sldId="1648"/>
            <ac:spMk id="22" creationId="{2CC452D0-3969-957C-5856-639471EE76F8}"/>
          </ac:spMkLst>
        </pc:spChg>
        <pc:spChg chg="mod">
          <ac:chgData name="Bernat Sort Rufat" userId="1e5df0ea-a861-48a6-82a7-7328f5d65c37" providerId="ADAL" clId="{CCA64883-683B-47C5-847B-28AF095DAAA2}" dt="2022-08-09T12:41:33.760" v="1680"/>
          <ac:spMkLst>
            <pc:docMk/>
            <pc:sldMk cId="652291886" sldId="1648"/>
            <ac:spMk id="23" creationId="{6ED56C92-14B6-BA2D-0AD0-C30666D744E8}"/>
          </ac:spMkLst>
        </pc:spChg>
        <pc:spChg chg="add mod">
          <ac:chgData name="Bernat Sort Rufat" userId="1e5df0ea-a861-48a6-82a7-7328f5d65c37" providerId="ADAL" clId="{CCA64883-683B-47C5-847B-28AF095DAAA2}" dt="2022-08-09T19:50:30.187" v="2182" actId="113"/>
          <ac:spMkLst>
            <pc:docMk/>
            <pc:sldMk cId="652291886" sldId="1648"/>
            <ac:spMk id="24" creationId="{7433FE3C-FF20-0663-687B-421ABB6FE79F}"/>
          </ac:spMkLst>
        </pc:spChg>
        <pc:spChg chg="add mod">
          <ac:chgData name="Bernat Sort Rufat" userId="1e5df0ea-a861-48a6-82a7-7328f5d65c37" providerId="ADAL" clId="{CCA64883-683B-47C5-847B-28AF095DAAA2}" dt="2022-08-09T12:41:33.825" v="1681" actId="27636"/>
          <ac:spMkLst>
            <pc:docMk/>
            <pc:sldMk cId="652291886" sldId="1648"/>
            <ac:spMk id="25" creationId="{8203DE0B-4FE1-565D-C7B8-CA5631AA97EE}"/>
          </ac:spMkLst>
        </pc:spChg>
        <pc:spChg chg="mod">
          <ac:chgData name="Bernat Sort Rufat" userId="1e5df0ea-a861-48a6-82a7-7328f5d65c37" providerId="ADAL" clId="{CCA64883-683B-47C5-847B-28AF095DAAA2}" dt="2022-08-09T12:41:33.760" v="1680"/>
          <ac:spMkLst>
            <pc:docMk/>
            <pc:sldMk cId="652291886" sldId="1648"/>
            <ac:spMk id="27" creationId="{F936290A-8C75-D3D3-F72D-E939E124FA2C}"/>
          </ac:spMkLst>
        </pc:spChg>
        <pc:spChg chg="mod">
          <ac:chgData name="Bernat Sort Rufat" userId="1e5df0ea-a861-48a6-82a7-7328f5d65c37" providerId="ADAL" clId="{CCA64883-683B-47C5-847B-28AF095DAAA2}" dt="2022-08-09T12:41:33.760" v="1680"/>
          <ac:spMkLst>
            <pc:docMk/>
            <pc:sldMk cId="652291886" sldId="1648"/>
            <ac:spMk id="28" creationId="{2B5A384A-AFA9-48E9-1AB3-F396E8194C1B}"/>
          </ac:spMkLst>
        </pc:spChg>
        <pc:spChg chg="mod">
          <ac:chgData name="Bernat Sort Rufat" userId="1e5df0ea-a861-48a6-82a7-7328f5d65c37" providerId="ADAL" clId="{CCA64883-683B-47C5-847B-28AF095DAAA2}" dt="2022-08-09T12:41:33.760" v="1680"/>
          <ac:spMkLst>
            <pc:docMk/>
            <pc:sldMk cId="652291886" sldId="1648"/>
            <ac:spMk id="29" creationId="{32944F86-7877-D229-01E9-E11567C2BF75}"/>
          </ac:spMkLst>
        </pc:spChg>
        <pc:spChg chg="mod">
          <ac:chgData name="Bernat Sort Rufat" userId="1e5df0ea-a861-48a6-82a7-7328f5d65c37" providerId="ADAL" clId="{CCA64883-683B-47C5-847B-28AF095DAAA2}" dt="2022-08-09T12:41:33.760" v="1680"/>
          <ac:spMkLst>
            <pc:docMk/>
            <pc:sldMk cId="652291886" sldId="1648"/>
            <ac:spMk id="30" creationId="{0A5FB118-6E5E-F550-F64E-1540EED755D4}"/>
          </ac:spMkLst>
        </pc:spChg>
        <pc:spChg chg="mod">
          <ac:chgData name="Bernat Sort Rufat" userId="1e5df0ea-a861-48a6-82a7-7328f5d65c37" providerId="ADAL" clId="{CCA64883-683B-47C5-847B-28AF095DAAA2}" dt="2022-08-09T12:41:33.760" v="1680"/>
          <ac:spMkLst>
            <pc:docMk/>
            <pc:sldMk cId="652291886" sldId="1648"/>
            <ac:spMk id="31" creationId="{EFAE9073-684A-44DF-E805-14809E548015}"/>
          </ac:spMkLst>
        </pc:spChg>
        <pc:spChg chg="mod">
          <ac:chgData name="Bernat Sort Rufat" userId="1e5df0ea-a861-48a6-82a7-7328f5d65c37" providerId="ADAL" clId="{CCA64883-683B-47C5-847B-28AF095DAAA2}" dt="2022-08-09T12:41:33.760" v="1680"/>
          <ac:spMkLst>
            <pc:docMk/>
            <pc:sldMk cId="652291886" sldId="1648"/>
            <ac:spMk id="32" creationId="{67867475-F397-FC49-2A2C-CFEDD59D40A5}"/>
          </ac:spMkLst>
        </pc:spChg>
        <pc:spChg chg="mod">
          <ac:chgData name="Bernat Sort Rufat" userId="1e5df0ea-a861-48a6-82a7-7328f5d65c37" providerId="ADAL" clId="{CCA64883-683B-47C5-847B-28AF095DAAA2}" dt="2022-08-09T12:41:33.760" v="1680"/>
          <ac:spMkLst>
            <pc:docMk/>
            <pc:sldMk cId="652291886" sldId="1648"/>
            <ac:spMk id="33" creationId="{E3E30B4B-A3D2-B8E9-FEAE-97E2A57EFAAC}"/>
          </ac:spMkLst>
        </pc:spChg>
        <pc:spChg chg="mod">
          <ac:chgData name="Bernat Sort Rufat" userId="1e5df0ea-a861-48a6-82a7-7328f5d65c37" providerId="ADAL" clId="{CCA64883-683B-47C5-847B-28AF095DAAA2}" dt="2022-08-09T12:41:33.760" v="1680"/>
          <ac:spMkLst>
            <pc:docMk/>
            <pc:sldMk cId="652291886" sldId="1648"/>
            <ac:spMk id="34" creationId="{2D91980E-1500-E966-5E73-E130B406EB6F}"/>
          </ac:spMkLst>
        </pc:spChg>
        <pc:spChg chg="mod">
          <ac:chgData name="Bernat Sort Rufat" userId="1e5df0ea-a861-48a6-82a7-7328f5d65c37" providerId="ADAL" clId="{CCA64883-683B-47C5-847B-28AF095DAAA2}" dt="2022-08-09T12:41:33.760" v="1680"/>
          <ac:spMkLst>
            <pc:docMk/>
            <pc:sldMk cId="652291886" sldId="1648"/>
            <ac:spMk id="35" creationId="{32BCD5BF-A47C-657B-91FD-219F7875003F}"/>
          </ac:spMkLst>
        </pc:spChg>
        <pc:spChg chg="mod">
          <ac:chgData name="Bernat Sort Rufat" userId="1e5df0ea-a861-48a6-82a7-7328f5d65c37" providerId="ADAL" clId="{CCA64883-683B-47C5-847B-28AF095DAAA2}" dt="2022-08-09T12:41:33.760" v="1680"/>
          <ac:spMkLst>
            <pc:docMk/>
            <pc:sldMk cId="652291886" sldId="1648"/>
            <ac:spMk id="36" creationId="{83D8C3B4-E1BA-2777-C19B-25FBACE8848D}"/>
          </ac:spMkLst>
        </pc:spChg>
        <pc:spChg chg="mod">
          <ac:chgData name="Bernat Sort Rufat" userId="1e5df0ea-a861-48a6-82a7-7328f5d65c37" providerId="ADAL" clId="{CCA64883-683B-47C5-847B-28AF095DAAA2}" dt="2022-08-09T12:41:33.760" v="1680"/>
          <ac:spMkLst>
            <pc:docMk/>
            <pc:sldMk cId="652291886" sldId="1648"/>
            <ac:spMk id="37" creationId="{DA563E12-662E-B81D-B1DD-6F4DAB587C7C}"/>
          </ac:spMkLst>
        </pc:spChg>
        <pc:spChg chg="mod">
          <ac:chgData name="Bernat Sort Rufat" userId="1e5df0ea-a861-48a6-82a7-7328f5d65c37" providerId="ADAL" clId="{CCA64883-683B-47C5-847B-28AF095DAAA2}" dt="2022-08-09T12:41:33.760" v="1680"/>
          <ac:spMkLst>
            <pc:docMk/>
            <pc:sldMk cId="652291886" sldId="1648"/>
            <ac:spMk id="38" creationId="{8EE050FA-4A17-AE98-ED0C-7C960598C4A7}"/>
          </ac:spMkLst>
        </pc:spChg>
        <pc:spChg chg="mod">
          <ac:chgData name="Bernat Sort Rufat" userId="1e5df0ea-a861-48a6-82a7-7328f5d65c37" providerId="ADAL" clId="{CCA64883-683B-47C5-847B-28AF095DAAA2}" dt="2022-08-09T12:41:33.760" v="1680"/>
          <ac:spMkLst>
            <pc:docMk/>
            <pc:sldMk cId="652291886" sldId="1648"/>
            <ac:spMk id="39" creationId="{C1041AA5-0945-FA51-2435-6D4DED36B196}"/>
          </ac:spMkLst>
        </pc:spChg>
        <pc:spChg chg="mod">
          <ac:chgData name="Bernat Sort Rufat" userId="1e5df0ea-a861-48a6-82a7-7328f5d65c37" providerId="ADAL" clId="{CCA64883-683B-47C5-847B-28AF095DAAA2}" dt="2022-08-09T12:41:33.760" v="1680"/>
          <ac:spMkLst>
            <pc:docMk/>
            <pc:sldMk cId="652291886" sldId="1648"/>
            <ac:spMk id="40" creationId="{CC19F9CD-F021-7E4D-1ADA-DA8264D02ADF}"/>
          </ac:spMkLst>
        </pc:spChg>
        <pc:spChg chg="mod">
          <ac:chgData name="Bernat Sort Rufat" userId="1e5df0ea-a861-48a6-82a7-7328f5d65c37" providerId="ADAL" clId="{CCA64883-683B-47C5-847B-28AF095DAAA2}" dt="2022-08-09T12:41:33.760" v="1680"/>
          <ac:spMkLst>
            <pc:docMk/>
            <pc:sldMk cId="652291886" sldId="1648"/>
            <ac:spMk id="41" creationId="{AA8BE9A9-0198-8074-FCF8-401216C73F23}"/>
          </ac:spMkLst>
        </pc:spChg>
        <pc:spChg chg="add mod">
          <ac:chgData name="Bernat Sort Rufat" userId="1e5df0ea-a861-48a6-82a7-7328f5d65c37" providerId="ADAL" clId="{CCA64883-683B-47C5-847B-28AF095DAAA2}" dt="2022-08-09T12:41:33.825" v="1681" actId="27636"/>
          <ac:spMkLst>
            <pc:docMk/>
            <pc:sldMk cId="652291886" sldId="1648"/>
            <ac:spMk id="42" creationId="{9DEB1448-4F16-1002-B18F-6D8E656D0833}"/>
          </ac:spMkLst>
        </pc:spChg>
        <pc:spChg chg="add mod">
          <ac:chgData name="Bernat Sort Rufat" userId="1e5df0ea-a861-48a6-82a7-7328f5d65c37" providerId="ADAL" clId="{CCA64883-683B-47C5-847B-28AF095DAAA2}" dt="2022-08-09T12:41:33.825" v="1681" actId="27636"/>
          <ac:spMkLst>
            <pc:docMk/>
            <pc:sldMk cId="652291886" sldId="1648"/>
            <ac:spMk id="43" creationId="{A55B772C-3614-4F13-9633-C99E67F62B38}"/>
          </ac:spMkLst>
        </pc:spChg>
        <pc:spChg chg="mod">
          <ac:chgData name="Bernat Sort Rufat" userId="1e5df0ea-a861-48a6-82a7-7328f5d65c37" providerId="ADAL" clId="{CCA64883-683B-47C5-847B-28AF095DAAA2}" dt="2022-08-09T12:41:33.760" v="1680"/>
          <ac:spMkLst>
            <pc:docMk/>
            <pc:sldMk cId="652291886" sldId="1648"/>
            <ac:spMk id="45" creationId="{8D7AB9C8-1842-D369-84DA-B4EC55796C54}"/>
          </ac:spMkLst>
        </pc:spChg>
        <pc:spChg chg="mod">
          <ac:chgData name="Bernat Sort Rufat" userId="1e5df0ea-a861-48a6-82a7-7328f5d65c37" providerId="ADAL" clId="{CCA64883-683B-47C5-847B-28AF095DAAA2}" dt="2022-08-09T12:41:33.760" v="1680"/>
          <ac:spMkLst>
            <pc:docMk/>
            <pc:sldMk cId="652291886" sldId="1648"/>
            <ac:spMk id="46" creationId="{6A5B442E-DD61-1C3D-611F-43E3282DBB20}"/>
          </ac:spMkLst>
        </pc:spChg>
        <pc:spChg chg="add mod">
          <ac:chgData name="Bernat Sort Rufat" userId="1e5df0ea-a861-48a6-82a7-7328f5d65c37" providerId="ADAL" clId="{CCA64883-683B-47C5-847B-28AF095DAAA2}" dt="2022-08-09T12:41:33.825" v="1681" actId="27636"/>
          <ac:spMkLst>
            <pc:docMk/>
            <pc:sldMk cId="652291886" sldId="1648"/>
            <ac:spMk id="47" creationId="{D62AC791-5D16-D93D-71DD-414A38057763}"/>
          </ac:spMkLst>
        </pc:spChg>
        <pc:spChg chg="add mod">
          <ac:chgData name="Bernat Sort Rufat" userId="1e5df0ea-a861-48a6-82a7-7328f5d65c37" providerId="ADAL" clId="{CCA64883-683B-47C5-847B-28AF095DAAA2}" dt="2022-08-09T12:41:33.825" v="1681" actId="27636"/>
          <ac:spMkLst>
            <pc:docMk/>
            <pc:sldMk cId="652291886" sldId="1648"/>
            <ac:spMk id="48" creationId="{1A3B37CE-0577-73EE-0ACD-06B93A5A5DCB}"/>
          </ac:spMkLst>
        </pc:spChg>
        <pc:spChg chg="mod">
          <ac:chgData name="Bernat Sort Rufat" userId="1e5df0ea-a861-48a6-82a7-7328f5d65c37" providerId="ADAL" clId="{CCA64883-683B-47C5-847B-28AF095DAAA2}" dt="2022-08-09T12:41:33.760" v="1680"/>
          <ac:spMkLst>
            <pc:docMk/>
            <pc:sldMk cId="652291886" sldId="1648"/>
            <ac:spMk id="50" creationId="{18376D7A-A2B8-BC38-D9D7-5F8F1DDA9F5D}"/>
          </ac:spMkLst>
        </pc:spChg>
        <pc:spChg chg="mod">
          <ac:chgData name="Bernat Sort Rufat" userId="1e5df0ea-a861-48a6-82a7-7328f5d65c37" providerId="ADAL" clId="{CCA64883-683B-47C5-847B-28AF095DAAA2}" dt="2022-08-09T12:41:33.760" v="1680"/>
          <ac:spMkLst>
            <pc:docMk/>
            <pc:sldMk cId="652291886" sldId="1648"/>
            <ac:spMk id="51" creationId="{C3022E23-26D0-4F86-CEC6-E977134BD74A}"/>
          </ac:spMkLst>
        </pc:spChg>
        <pc:spChg chg="mod">
          <ac:chgData name="Bernat Sort Rufat" userId="1e5df0ea-a861-48a6-82a7-7328f5d65c37" providerId="ADAL" clId="{CCA64883-683B-47C5-847B-28AF095DAAA2}" dt="2022-08-09T12:41:33.760" v="1680"/>
          <ac:spMkLst>
            <pc:docMk/>
            <pc:sldMk cId="652291886" sldId="1648"/>
            <ac:spMk id="52" creationId="{0AEEF4AA-FCCF-4D88-12FE-E6F24D40E3FE}"/>
          </ac:spMkLst>
        </pc:spChg>
        <pc:spChg chg="mod">
          <ac:chgData name="Bernat Sort Rufat" userId="1e5df0ea-a861-48a6-82a7-7328f5d65c37" providerId="ADAL" clId="{CCA64883-683B-47C5-847B-28AF095DAAA2}" dt="2022-08-09T12:41:33.760" v="1680"/>
          <ac:spMkLst>
            <pc:docMk/>
            <pc:sldMk cId="652291886" sldId="1648"/>
            <ac:spMk id="53" creationId="{AE27CDE1-E8E3-E53F-ACBA-1D67A92E5646}"/>
          </ac:spMkLst>
        </pc:spChg>
        <pc:spChg chg="mod">
          <ac:chgData name="Bernat Sort Rufat" userId="1e5df0ea-a861-48a6-82a7-7328f5d65c37" providerId="ADAL" clId="{CCA64883-683B-47C5-847B-28AF095DAAA2}" dt="2022-08-09T12:41:33.760" v="1680"/>
          <ac:spMkLst>
            <pc:docMk/>
            <pc:sldMk cId="652291886" sldId="1648"/>
            <ac:spMk id="54" creationId="{6746F0E7-2344-36D8-2A9E-2906F0DFC9BF}"/>
          </ac:spMkLst>
        </pc:spChg>
        <pc:spChg chg="mod">
          <ac:chgData name="Bernat Sort Rufat" userId="1e5df0ea-a861-48a6-82a7-7328f5d65c37" providerId="ADAL" clId="{CCA64883-683B-47C5-847B-28AF095DAAA2}" dt="2022-08-09T12:41:33.760" v="1680"/>
          <ac:spMkLst>
            <pc:docMk/>
            <pc:sldMk cId="652291886" sldId="1648"/>
            <ac:spMk id="55" creationId="{9138C898-57EE-CF49-DCB5-9253C361B0AE}"/>
          </ac:spMkLst>
        </pc:spChg>
        <pc:spChg chg="mod">
          <ac:chgData name="Bernat Sort Rufat" userId="1e5df0ea-a861-48a6-82a7-7328f5d65c37" providerId="ADAL" clId="{CCA64883-683B-47C5-847B-28AF095DAAA2}" dt="2022-08-09T12:41:33.760" v="1680"/>
          <ac:spMkLst>
            <pc:docMk/>
            <pc:sldMk cId="652291886" sldId="1648"/>
            <ac:spMk id="56" creationId="{FD05B5B5-C365-EB32-4E8D-E126AEFA21C3}"/>
          </ac:spMkLst>
        </pc:spChg>
        <pc:spChg chg="mod">
          <ac:chgData name="Bernat Sort Rufat" userId="1e5df0ea-a861-48a6-82a7-7328f5d65c37" providerId="ADAL" clId="{CCA64883-683B-47C5-847B-28AF095DAAA2}" dt="2022-08-09T12:41:33.760" v="1680"/>
          <ac:spMkLst>
            <pc:docMk/>
            <pc:sldMk cId="652291886" sldId="1648"/>
            <ac:spMk id="57" creationId="{08901573-7B03-0BBD-BF04-5CC336150687}"/>
          </ac:spMkLst>
        </pc:spChg>
        <pc:spChg chg="mod">
          <ac:chgData name="Bernat Sort Rufat" userId="1e5df0ea-a861-48a6-82a7-7328f5d65c37" providerId="ADAL" clId="{CCA64883-683B-47C5-847B-28AF095DAAA2}" dt="2022-08-09T12:41:33.760" v="1680"/>
          <ac:spMkLst>
            <pc:docMk/>
            <pc:sldMk cId="652291886" sldId="1648"/>
            <ac:spMk id="58" creationId="{AB4F4923-65EF-7BF0-7FCB-EE5A4683B32E}"/>
          </ac:spMkLst>
        </pc:spChg>
        <pc:spChg chg="mod">
          <ac:chgData name="Bernat Sort Rufat" userId="1e5df0ea-a861-48a6-82a7-7328f5d65c37" providerId="ADAL" clId="{CCA64883-683B-47C5-847B-28AF095DAAA2}" dt="2022-08-09T12:41:33.760" v="1680"/>
          <ac:spMkLst>
            <pc:docMk/>
            <pc:sldMk cId="652291886" sldId="1648"/>
            <ac:spMk id="59" creationId="{2491EA94-F9F3-C07B-E2CB-1AE6DFFB60C2}"/>
          </ac:spMkLst>
        </pc:spChg>
        <pc:spChg chg="mod">
          <ac:chgData name="Bernat Sort Rufat" userId="1e5df0ea-a861-48a6-82a7-7328f5d65c37" providerId="ADAL" clId="{CCA64883-683B-47C5-847B-28AF095DAAA2}" dt="2022-08-09T12:41:33.760" v="1680"/>
          <ac:spMkLst>
            <pc:docMk/>
            <pc:sldMk cId="652291886" sldId="1648"/>
            <ac:spMk id="60" creationId="{A0437766-9DF4-D74D-41F2-CC630D9E6B20}"/>
          </ac:spMkLst>
        </pc:spChg>
        <pc:spChg chg="mod">
          <ac:chgData name="Bernat Sort Rufat" userId="1e5df0ea-a861-48a6-82a7-7328f5d65c37" providerId="ADAL" clId="{CCA64883-683B-47C5-847B-28AF095DAAA2}" dt="2022-08-09T12:41:33.760" v="1680"/>
          <ac:spMkLst>
            <pc:docMk/>
            <pc:sldMk cId="652291886" sldId="1648"/>
            <ac:spMk id="61" creationId="{4819A766-6DF2-E00D-5B48-302EFA4CF833}"/>
          </ac:spMkLst>
        </pc:spChg>
        <pc:spChg chg="mod">
          <ac:chgData name="Bernat Sort Rufat" userId="1e5df0ea-a861-48a6-82a7-7328f5d65c37" providerId="ADAL" clId="{CCA64883-683B-47C5-847B-28AF095DAAA2}" dt="2022-08-09T12:41:33.760" v="1680"/>
          <ac:spMkLst>
            <pc:docMk/>
            <pc:sldMk cId="652291886" sldId="1648"/>
            <ac:spMk id="62" creationId="{BAC338DA-CFC2-7320-3417-8761350B4AC6}"/>
          </ac:spMkLst>
        </pc:spChg>
        <pc:spChg chg="mod">
          <ac:chgData name="Bernat Sort Rufat" userId="1e5df0ea-a861-48a6-82a7-7328f5d65c37" providerId="ADAL" clId="{CCA64883-683B-47C5-847B-28AF095DAAA2}" dt="2022-08-09T12:41:33.760" v="1680"/>
          <ac:spMkLst>
            <pc:docMk/>
            <pc:sldMk cId="652291886" sldId="1648"/>
            <ac:spMk id="63" creationId="{B0F33830-D075-1837-BFF8-1E3EE13399F7}"/>
          </ac:spMkLst>
        </pc:spChg>
        <pc:spChg chg="mod">
          <ac:chgData name="Bernat Sort Rufat" userId="1e5df0ea-a861-48a6-82a7-7328f5d65c37" providerId="ADAL" clId="{CCA64883-683B-47C5-847B-28AF095DAAA2}" dt="2022-08-09T12:41:33.760" v="1680"/>
          <ac:spMkLst>
            <pc:docMk/>
            <pc:sldMk cId="652291886" sldId="1648"/>
            <ac:spMk id="64" creationId="{D3C4FF67-37DC-7AE6-6CAA-3E2AB2E48CD7}"/>
          </ac:spMkLst>
        </pc:spChg>
        <pc:spChg chg="mod">
          <ac:chgData name="Bernat Sort Rufat" userId="1e5df0ea-a861-48a6-82a7-7328f5d65c37" providerId="ADAL" clId="{CCA64883-683B-47C5-847B-28AF095DAAA2}" dt="2022-08-09T12:41:33.760" v="1680"/>
          <ac:spMkLst>
            <pc:docMk/>
            <pc:sldMk cId="652291886" sldId="1648"/>
            <ac:spMk id="65" creationId="{BD94A21C-4013-359D-3374-27579A528E45}"/>
          </ac:spMkLst>
        </pc:spChg>
        <pc:spChg chg="add mod">
          <ac:chgData name="Bernat Sort Rufat" userId="1e5df0ea-a861-48a6-82a7-7328f5d65c37" providerId="ADAL" clId="{CCA64883-683B-47C5-847B-28AF095DAAA2}" dt="2022-08-09T12:41:33.825" v="1681" actId="27636"/>
          <ac:spMkLst>
            <pc:docMk/>
            <pc:sldMk cId="652291886" sldId="1648"/>
            <ac:spMk id="66" creationId="{BF434BAE-A225-E1EF-BE38-5BC19E730E85}"/>
          </ac:spMkLst>
        </pc:spChg>
        <pc:grpChg chg="add del mod">
          <ac:chgData name="Bernat Sort Rufat" userId="1e5df0ea-a861-48a6-82a7-7328f5d65c37" providerId="ADAL" clId="{CCA64883-683B-47C5-847B-28AF095DAAA2}" dt="2022-08-09T12:41:31.696" v="1679" actId="478"/>
          <ac:grpSpMkLst>
            <pc:docMk/>
            <pc:sldMk cId="652291886" sldId="1648"/>
            <ac:grpSpMk id="2" creationId="{C2D6AA8E-A03A-FF60-4FC1-DD85403D2816}"/>
          </ac:grpSpMkLst>
        </pc:grpChg>
        <pc:grpChg chg="add del mod">
          <ac:chgData name="Bernat Sort Rufat" userId="1e5df0ea-a861-48a6-82a7-7328f5d65c37" providerId="ADAL" clId="{CCA64883-683B-47C5-847B-28AF095DAAA2}" dt="2022-08-09T12:41:31.696" v="1679" actId="478"/>
          <ac:grpSpMkLst>
            <pc:docMk/>
            <pc:sldMk cId="652291886" sldId="1648"/>
            <ac:grpSpMk id="5" creationId="{41CE719D-022D-84B1-A759-36F0225962DA}"/>
          </ac:grpSpMkLst>
        </pc:grpChg>
        <pc:grpChg chg="add del mod">
          <ac:chgData name="Bernat Sort Rufat" userId="1e5df0ea-a861-48a6-82a7-7328f5d65c37" providerId="ADAL" clId="{CCA64883-683B-47C5-847B-28AF095DAAA2}" dt="2022-08-09T12:41:31.696" v="1679" actId="478"/>
          <ac:grpSpMkLst>
            <pc:docMk/>
            <pc:sldMk cId="652291886" sldId="1648"/>
            <ac:grpSpMk id="8" creationId="{0CBFF6E0-24CA-D1D8-9278-A914CDF006E3}"/>
          </ac:grpSpMkLst>
        </pc:grpChg>
        <pc:grpChg chg="add mod">
          <ac:chgData name="Bernat Sort Rufat" userId="1e5df0ea-a861-48a6-82a7-7328f5d65c37" providerId="ADAL" clId="{CCA64883-683B-47C5-847B-28AF095DAAA2}" dt="2022-08-09T12:41:33.825" v="1681" actId="27636"/>
          <ac:grpSpMkLst>
            <pc:docMk/>
            <pc:sldMk cId="652291886" sldId="1648"/>
            <ac:grpSpMk id="16" creationId="{0F559838-AA79-D25F-E08F-EE83A6305E2C}"/>
          </ac:grpSpMkLst>
        </pc:grpChg>
        <pc:grpChg chg="add mod">
          <ac:chgData name="Bernat Sort Rufat" userId="1e5df0ea-a861-48a6-82a7-7328f5d65c37" providerId="ADAL" clId="{CCA64883-683B-47C5-847B-28AF095DAAA2}" dt="2022-08-09T12:41:33.825" v="1681" actId="27636"/>
          <ac:grpSpMkLst>
            <pc:docMk/>
            <pc:sldMk cId="652291886" sldId="1648"/>
            <ac:grpSpMk id="21" creationId="{E2AF4187-2B3D-4354-4619-BB35E5A559EC}"/>
          </ac:grpSpMkLst>
        </pc:grpChg>
        <pc:grpChg chg="add mod">
          <ac:chgData name="Bernat Sort Rufat" userId="1e5df0ea-a861-48a6-82a7-7328f5d65c37" providerId="ADAL" clId="{CCA64883-683B-47C5-847B-28AF095DAAA2}" dt="2022-08-09T12:41:33.825" v="1681" actId="27636"/>
          <ac:grpSpMkLst>
            <pc:docMk/>
            <pc:sldMk cId="652291886" sldId="1648"/>
            <ac:grpSpMk id="26" creationId="{D8000C9E-633D-F256-88BE-9A412E1B2D59}"/>
          </ac:grpSpMkLst>
        </pc:grpChg>
        <pc:grpChg chg="add mod">
          <ac:chgData name="Bernat Sort Rufat" userId="1e5df0ea-a861-48a6-82a7-7328f5d65c37" providerId="ADAL" clId="{CCA64883-683B-47C5-847B-28AF095DAAA2}" dt="2022-08-09T12:41:33.825" v="1681" actId="27636"/>
          <ac:grpSpMkLst>
            <pc:docMk/>
            <pc:sldMk cId="652291886" sldId="1648"/>
            <ac:grpSpMk id="44" creationId="{209E31DC-365E-240C-FEF9-0D4BC34FE16D}"/>
          </ac:grpSpMkLst>
        </pc:grpChg>
        <pc:grpChg chg="add mod">
          <ac:chgData name="Bernat Sort Rufat" userId="1e5df0ea-a861-48a6-82a7-7328f5d65c37" providerId="ADAL" clId="{CCA64883-683B-47C5-847B-28AF095DAAA2}" dt="2022-08-09T12:41:33.825" v="1681" actId="27636"/>
          <ac:grpSpMkLst>
            <pc:docMk/>
            <pc:sldMk cId="652291886" sldId="1648"/>
            <ac:grpSpMk id="49" creationId="{435F8664-451F-936B-D59A-9F4D3F311B19}"/>
          </ac:grpSpMkLst>
        </pc:grpChg>
        <pc:cxnChg chg="mod">
          <ac:chgData name="Bernat Sort Rufat" userId="1e5df0ea-a861-48a6-82a7-7328f5d65c37" providerId="ADAL" clId="{CCA64883-683B-47C5-847B-28AF095DAAA2}" dt="2022-08-09T12:41:33.760" v="1680"/>
          <ac:cxnSpMkLst>
            <pc:docMk/>
            <pc:sldMk cId="652291886" sldId="1648"/>
            <ac:cxnSpMk id="17" creationId="{319EA282-4F35-2CA4-A1DE-37D50732387D}"/>
          </ac:cxnSpMkLst>
        </pc:cxnChg>
        <pc:cxnChg chg="mod">
          <ac:chgData name="Bernat Sort Rufat" userId="1e5df0ea-a861-48a6-82a7-7328f5d65c37" providerId="ADAL" clId="{CCA64883-683B-47C5-847B-28AF095DAAA2}" dt="2022-08-09T12:41:33.760" v="1680"/>
          <ac:cxnSpMkLst>
            <pc:docMk/>
            <pc:sldMk cId="652291886" sldId="1648"/>
            <ac:cxnSpMk id="18" creationId="{F0FCC05B-9A59-217D-225B-DBB2918A0FBA}"/>
          </ac:cxnSpMkLst>
        </pc:cxnChg>
        <pc:cxnChg chg="mod">
          <ac:chgData name="Bernat Sort Rufat" userId="1e5df0ea-a861-48a6-82a7-7328f5d65c37" providerId="ADAL" clId="{CCA64883-683B-47C5-847B-28AF095DAAA2}" dt="2022-08-09T12:41:33.760" v="1680"/>
          <ac:cxnSpMkLst>
            <pc:docMk/>
            <pc:sldMk cId="652291886" sldId="1648"/>
            <ac:cxnSpMk id="19" creationId="{63704236-0A4B-873C-A530-B7D50C076A82}"/>
          </ac:cxnSpMkLst>
        </pc:cxnChg>
      </pc:sldChg>
      <pc:sldChg chg="addSp delSp modSp new del mod ord modAnim">
        <pc:chgData name="Bernat Sort Rufat" userId="1e5df0ea-a861-48a6-82a7-7328f5d65c37" providerId="ADAL" clId="{CCA64883-683B-47C5-847B-28AF095DAAA2}" dt="2022-08-23T17:26:31.201" v="11138" actId="47"/>
        <pc:sldMkLst>
          <pc:docMk/>
          <pc:sldMk cId="1407007413" sldId="1649"/>
        </pc:sldMkLst>
        <pc:spChg chg="add mod">
          <ac:chgData name="Bernat Sort Rufat" userId="1e5df0ea-a861-48a6-82a7-7328f5d65c37" providerId="ADAL" clId="{CCA64883-683B-47C5-847B-28AF095DAAA2}" dt="2022-08-09T12:41:53.801" v="1683"/>
          <ac:spMkLst>
            <pc:docMk/>
            <pc:sldMk cId="1407007413" sldId="1649"/>
            <ac:spMk id="2" creationId="{DE4C3B53-9774-E94F-2C44-A2A0F426CAB1}"/>
          </ac:spMkLst>
        </pc:spChg>
        <pc:spChg chg="add mod">
          <ac:chgData name="Bernat Sort Rufat" userId="1e5df0ea-a861-48a6-82a7-7328f5d65c37" providerId="ADAL" clId="{CCA64883-683B-47C5-847B-28AF095DAAA2}" dt="2022-08-09T12:41:53.880" v="1684" actId="27636"/>
          <ac:spMkLst>
            <pc:docMk/>
            <pc:sldMk cId="1407007413" sldId="1649"/>
            <ac:spMk id="3" creationId="{2091904E-AD44-5CE4-C17D-3D46451CEF05}"/>
          </ac:spMkLst>
        </pc:spChg>
        <pc:spChg chg="mod">
          <ac:chgData name="Bernat Sort Rufat" userId="1e5df0ea-a861-48a6-82a7-7328f5d65c37" providerId="ADAL" clId="{CCA64883-683B-47C5-847B-28AF095DAAA2}" dt="2022-08-09T12:41:53.801" v="1683"/>
          <ac:spMkLst>
            <pc:docMk/>
            <pc:sldMk cId="1407007413" sldId="1649"/>
            <ac:spMk id="5" creationId="{FC83E63B-F17D-358C-3C76-AECBB74E5659}"/>
          </ac:spMkLst>
        </pc:spChg>
        <pc:spChg chg="mod">
          <ac:chgData name="Bernat Sort Rufat" userId="1e5df0ea-a861-48a6-82a7-7328f5d65c37" providerId="ADAL" clId="{CCA64883-683B-47C5-847B-28AF095DAAA2}" dt="2022-08-09T12:41:53.801" v="1683"/>
          <ac:spMkLst>
            <pc:docMk/>
            <pc:sldMk cId="1407007413" sldId="1649"/>
            <ac:spMk id="6" creationId="{3E187C54-3FDA-ED72-0714-B64D02EC8296}"/>
          </ac:spMkLst>
        </pc:spChg>
        <pc:spChg chg="mod">
          <ac:chgData name="Bernat Sort Rufat" userId="1e5df0ea-a861-48a6-82a7-7328f5d65c37" providerId="ADAL" clId="{CCA64883-683B-47C5-847B-28AF095DAAA2}" dt="2022-08-09T12:41:53.801" v="1683"/>
          <ac:spMkLst>
            <pc:docMk/>
            <pc:sldMk cId="1407007413" sldId="1649"/>
            <ac:spMk id="8" creationId="{B531C010-4EB9-1B17-0158-8B13A87D45E7}"/>
          </ac:spMkLst>
        </pc:spChg>
        <pc:spChg chg="mod">
          <ac:chgData name="Bernat Sort Rufat" userId="1e5df0ea-a861-48a6-82a7-7328f5d65c37" providerId="ADAL" clId="{CCA64883-683B-47C5-847B-28AF095DAAA2}" dt="2022-08-09T12:41:53.801" v="1683"/>
          <ac:spMkLst>
            <pc:docMk/>
            <pc:sldMk cId="1407007413" sldId="1649"/>
            <ac:spMk id="9" creationId="{C49A0DDA-3046-4F5A-46A8-7BCE82C40E8F}"/>
          </ac:spMkLst>
        </pc:spChg>
        <pc:spChg chg="mod">
          <ac:chgData name="Bernat Sort Rufat" userId="1e5df0ea-a861-48a6-82a7-7328f5d65c37" providerId="ADAL" clId="{CCA64883-683B-47C5-847B-28AF095DAAA2}" dt="2022-08-09T12:41:53.801" v="1683"/>
          <ac:spMkLst>
            <pc:docMk/>
            <pc:sldMk cId="1407007413" sldId="1649"/>
            <ac:spMk id="11" creationId="{F714DF0C-CBAD-D96D-B7BA-3A20F3DFE4D6}"/>
          </ac:spMkLst>
        </pc:spChg>
        <pc:spChg chg="mod">
          <ac:chgData name="Bernat Sort Rufat" userId="1e5df0ea-a861-48a6-82a7-7328f5d65c37" providerId="ADAL" clId="{CCA64883-683B-47C5-847B-28AF095DAAA2}" dt="2022-08-09T12:41:53.801" v="1683"/>
          <ac:spMkLst>
            <pc:docMk/>
            <pc:sldMk cId="1407007413" sldId="1649"/>
            <ac:spMk id="12" creationId="{6E642DB2-A40A-C640-947F-8E66812A730F}"/>
          </ac:spMkLst>
        </pc:spChg>
        <pc:spChg chg="mod">
          <ac:chgData name="Bernat Sort Rufat" userId="1e5df0ea-a861-48a6-82a7-7328f5d65c37" providerId="ADAL" clId="{CCA64883-683B-47C5-847B-28AF095DAAA2}" dt="2022-08-09T12:41:53.801" v="1683"/>
          <ac:spMkLst>
            <pc:docMk/>
            <pc:sldMk cId="1407007413" sldId="1649"/>
            <ac:spMk id="14" creationId="{B9A2E9D1-4A42-EFD2-3172-4BB93244E9DD}"/>
          </ac:spMkLst>
        </pc:spChg>
        <pc:spChg chg="mod">
          <ac:chgData name="Bernat Sort Rufat" userId="1e5df0ea-a861-48a6-82a7-7328f5d65c37" providerId="ADAL" clId="{CCA64883-683B-47C5-847B-28AF095DAAA2}" dt="2022-08-09T12:41:53.801" v="1683"/>
          <ac:spMkLst>
            <pc:docMk/>
            <pc:sldMk cId="1407007413" sldId="1649"/>
            <ac:spMk id="15" creationId="{FC2E7C7D-5863-706A-C2E8-D4A07A792E6B}"/>
          </ac:spMkLst>
        </pc:spChg>
        <pc:spChg chg="add mod">
          <ac:chgData name="Bernat Sort Rufat" userId="1e5df0ea-a861-48a6-82a7-7328f5d65c37" providerId="ADAL" clId="{CCA64883-683B-47C5-847B-28AF095DAAA2}" dt="2022-08-09T12:41:53.801" v="1683"/>
          <ac:spMkLst>
            <pc:docMk/>
            <pc:sldMk cId="1407007413" sldId="1649"/>
            <ac:spMk id="16" creationId="{76FEE4C4-08F4-6EA5-DA6F-935D1FA666F9}"/>
          </ac:spMkLst>
        </pc:spChg>
        <pc:spChg chg="add mod">
          <ac:chgData name="Bernat Sort Rufat" userId="1e5df0ea-a861-48a6-82a7-7328f5d65c37" providerId="ADAL" clId="{CCA64883-683B-47C5-847B-28AF095DAAA2}" dt="2022-08-09T12:41:53.801" v="1683"/>
          <ac:spMkLst>
            <pc:docMk/>
            <pc:sldMk cId="1407007413" sldId="1649"/>
            <ac:spMk id="17" creationId="{F1062CDF-BDB3-00F9-5556-C2AD614DA27D}"/>
          </ac:spMkLst>
        </pc:spChg>
        <pc:spChg chg="add mod">
          <ac:chgData name="Bernat Sort Rufat" userId="1e5df0ea-a861-48a6-82a7-7328f5d65c37" providerId="ADAL" clId="{CCA64883-683B-47C5-847B-28AF095DAAA2}" dt="2022-08-09T12:41:53.801" v="1683"/>
          <ac:spMkLst>
            <pc:docMk/>
            <pc:sldMk cId="1407007413" sldId="1649"/>
            <ac:spMk id="18" creationId="{F8FD3010-6E8E-D29D-FAE0-9851448ECEF8}"/>
          </ac:spMkLst>
        </pc:spChg>
        <pc:spChg chg="mod">
          <ac:chgData name="Bernat Sort Rufat" userId="1e5df0ea-a861-48a6-82a7-7328f5d65c37" providerId="ADAL" clId="{CCA64883-683B-47C5-847B-28AF095DAAA2}" dt="2022-08-09T18:05:56.942" v="1759"/>
          <ac:spMkLst>
            <pc:docMk/>
            <pc:sldMk cId="1407007413" sldId="1649"/>
            <ac:spMk id="22" creationId="{651F711E-442A-A6E0-41EC-399266288A8D}"/>
          </ac:spMkLst>
        </pc:spChg>
        <pc:spChg chg="mod">
          <ac:chgData name="Bernat Sort Rufat" userId="1e5df0ea-a861-48a6-82a7-7328f5d65c37" providerId="ADAL" clId="{CCA64883-683B-47C5-847B-28AF095DAAA2}" dt="2022-08-09T18:05:56.942" v="1759"/>
          <ac:spMkLst>
            <pc:docMk/>
            <pc:sldMk cId="1407007413" sldId="1649"/>
            <ac:spMk id="23" creationId="{79C41390-E5E9-1D49-8553-CEE876C586F7}"/>
          </ac:spMkLst>
        </pc:spChg>
        <pc:spChg chg="mod">
          <ac:chgData name="Bernat Sort Rufat" userId="1e5df0ea-a861-48a6-82a7-7328f5d65c37" providerId="ADAL" clId="{CCA64883-683B-47C5-847B-28AF095DAAA2}" dt="2022-08-09T18:05:56.942" v="1759"/>
          <ac:spMkLst>
            <pc:docMk/>
            <pc:sldMk cId="1407007413" sldId="1649"/>
            <ac:spMk id="24" creationId="{4AE161E2-E78B-0119-BE0C-E672790A284F}"/>
          </ac:spMkLst>
        </pc:spChg>
        <pc:spChg chg="mod">
          <ac:chgData name="Bernat Sort Rufat" userId="1e5df0ea-a861-48a6-82a7-7328f5d65c37" providerId="ADAL" clId="{CCA64883-683B-47C5-847B-28AF095DAAA2}" dt="2022-08-09T18:05:56.942" v="1759"/>
          <ac:spMkLst>
            <pc:docMk/>
            <pc:sldMk cId="1407007413" sldId="1649"/>
            <ac:spMk id="25" creationId="{B8C47628-3B2B-4CC3-F4AE-B2D8B59FA580}"/>
          </ac:spMkLst>
        </pc:spChg>
        <pc:spChg chg="mod">
          <ac:chgData name="Bernat Sort Rufat" userId="1e5df0ea-a861-48a6-82a7-7328f5d65c37" providerId="ADAL" clId="{CCA64883-683B-47C5-847B-28AF095DAAA2}" dt="2022-08-09T18:05:56.942" v="1759"/>
          <ac:spMkLst>
            <pc:docMk/>
            <pc:sldMk cId="1407007413" sldId="1649"/>
            <ac:spMk id="26" creationId="{3DCDA35D-7081-36D6-E416-64969F4CA62D}"/>
          </ac:spMkLst>
        </pc:spChg>
        <pc:spChg chg="mod">
          <ac:chgData name="Bernat Sort Rufat" userId="1e5df0ea-a861-48a6-82a7-7328f5d65c37" providerId="ADAL" clId="{CCA64883-683B-47C5-847B-28AF095DAAA2}" dt="2022-08-09T18:05:56.942" v="1759"/>
          <ac:spMkLst>
            <pc:docMk/>
            <pc:sldMk cId="1407007413" sldId="1649"/>
            <ac:spMk id="27" creationId="{4C5CFFD1-CBFE-51A8-A15B-DBE6B9FB7041}"/>
          </ac:spMkLst>
        </pc:spChg>
        <pc:spChg chg="mod">
          <ac:chgData name="Bernat Sort Rufat" userId="1e5df0ea-a861-48a6-82a7-7328f5d65c37" providerId="ADAL" clId="{CCA64883-683B-47C5-847B-28AF095DAAA2}" dt="2022-08-09T18:05:56.942" v="1759"/>
          <ac:spMkLst>
            <pc:docMk/>
            <pc:sldMk cId="1407007413" sldId="1649"/>
            <ac:spMk id="28" creationId="{5E400E34-5461-6195-6ED5-CF2F88547DB0}"/>
          </ac:spMkLst>
        </pc:spChg>
        <pc:spChg chg="mod">
          <ac:chgData name="Bernat Sort Rufat" userId="1e5df0ea-a861-48a6-82a7-7328f5d65c37" providerId="ADAL" clId="{CCA64883-683B-47C5-847B-28AF095DAAA2}" dt="2022-08-09T18:05:56.942" v="1759"/>
          <ac:spMkLst>
            <pc:docMk/>
            <pc:sldMk cId="1407007413" sldId="1649"/>
            <ac:spMk id="29" creationId="{E292DE55-CF66-636F-F80D-4F65E1B70E4A}"/>
          </ac:spMkLst>
        </pc:spChg>
        <pc:spChg chg="mod">
          <ac:chgData name="Bernat Sort Rufat" userId="1e5df0ea-a861-48a6-82a7-7328f5d65c37" providerId="ADAL" clId="{CCA64883-683B-47C5-847B-28AF095DAAA2}" dt="2022-08-09T18:05:56.942" v="1759"/>
          <ac:spMkLst>
            <pc:docMk/>
            <pc:sldMk cId="1407007413" sldId="1649"/>
            <ac:spMk id="30" creationId="{484B6EA5-D793-034B-1624-5A2D960E3A34}"/>
          </ac:spMkLst>
        </pc:spChg>
        <pc:spChg chg="mod">
          <ac:chgData name="Bernat Sort Rufat" userId="1e5df0ea-a861-48a6-82a7-7328f5d65c37" providerId="ADAL" clId="{CCA64883-683B-47C5-847B-28AF095DAAA2}" dt="2022-08-09T18:05:56.942" v="1759"/>
          <ac:spMkLst>
            <pc:docMk/>
            <pc:sldMk cId="1407007413" sldId="1649"/>
            <ac:spMk id="31" creationId="{1D591CB6-FFE7-FE11-ECB6-FBE96C0D566C}"/>
          </ac:spMkLst>
        </pc:spChg>
        <pc:spChg chg="mod">
          <ac:chgData name="Bernat Sort Rufat" userId="1e5df0ea-a861-48a6-82a7-7328f5d65c37" providerId="ADAL" clId="{CCA64883-683B-47C5-847B-28AF095DAAA2}" dt="2022-08-09T18:05:56.942" v="1759"/>
          <ac:spMkLst>
            <pc:docMk/>
            <pc:sldMk cId="1407007413" sldId="1649"/>
            <ac:spMk id="32" creationId="{DC4549C1-6CD4-4ACC-79FE-1BB551019187}"/>
          </ac:spMkLst>
        </pc:spChg>
        <pc:spChg chg="mod">
          <ac:chgData name="Bernat Sort Rufat" userId="1e5df0ea-a861-48a6-82a7-7328f5d65c37" providerId="ADAL" clId="{CCA64883-683B-47C5-847B-28AF095DAAA2}" dt="2022-08-09T18:05:56.942" v="1759"/>
          <ac:spMkLst>
            <pc:docMk/>
            <pc:sldMk cId="1407007413" sldId="1649"/>
            <ac:spMk id="33" creationId="{B0445ACF-945F-7C11-838B-D0EEB6A0A834}"/>
          </ac:spMkLst>
        </pc:spChg>
        <pc:spChg chg="mod">
          <ac:chgData name="Bernat Sort Rufat" userId="1e5df0ea-a861-48a6-82a7-7328f5d65c37" providerId="ADAL" clId="{CCA64883-683B-47C5-847B-28AF095DAAA2}" dt="2022-08-09T18:05:56.942" v="1759"/>
          <ac:spMkLst>
            <pc:docMk/>
            <pc:sldMk cId="1407007413" sldId="1649"/>
            <ac:spMk id="34" creationId="{65EFA7C5-4A60-F3D9-7CF5-28CC545D3938}"/>
          </ac:spMkLst>
        </pc:spChg>
        <pc:spChg chg="mod">
          <ac:chgData name="Bernat Sort Rufat" userId="1e5df0ea-a861-48a6-82a7-7328f5d65c37" providerId="ADAL" clId="{CCA64883-683B-47C5-847B-28AF095DAAA2}" dt="2022-08-09T18:05:56.942" v="1759"/>
          <ac:spMkLst>
            <pc:docMk/>
            <pc:sldMk cId="1407007413" sldId="1649"/>
            <ac:spMk id="35" creationId="{9E927C05-3160-1C77-62F4-770414A52F12}"/>
          </ac:spMkLst>
        </pc:spChg>
        <pc:spChg chg="mod">
          <ac:chgData name="Bernat Sort Rufat" userId="1e5df0ea-a861-48a6-82a7-7328f5d65c37" providerId="ADAL" clId="{CCA64883-683B-47C5-847B-28AF095DAAA2}" dt="2022-08-09T18:05:56.942" v="1759"/>
          <ac:spMkLst>
            <pc:docMk/>
            <pc:sldMk cId="1407007413" sldId="1649"/>
            <ac:spMk id="36" creationId="{67281FAE-8DB2-9269-71D2-FA8E73D040C2}"/>
          </ac:spMkLst>
        </pc:spChg>
        <pc:spChg chg="mod">
          <ac:chgData name="Bernat Sort Rufat" userId="1e5df0ea-a861-48a6-82a7-7328f5d65c37" providerId="ADAL" clId="{CCA64883-683B-47C5-847B-28AF095DAAA2}" dt="2022-08-09T18:05:56.942" v="1759"/>
          <ac:spMkLst>
            <pc:docMk/>
            <pc:sldMk cId="1407007413" sldId="1649"/>
            <ac:spMk id="37" creationId="{E053F282-0785-87C4-B2B2-2CD429B22B3A}"/>
          </ac:spMkLst>
        </pc:spChg>
        <pc:spChg chg="mod">
          <ac:chgData name="Bernat Sort Rufat" userId="1e5df0ea-a861-48a6-82a7-7328f5d65c37" providerId="ADAL" clId="{CCA64883-683B-47C5-847B-28AF095DAAA2}" dt="2022-08-09T18:05:56.942" v="1759"/>
          <ac:spMkLst>
            <pc:docMk/>
            <pc:sldMk cId="1407007413" sldId="1649"/>
            <ac:spMk id="38" creationId="{9A326F38-1CF8-DAF1-8061-91F4D5CEF512}"/>
          </ac:spMkLst>
        </pc:spChg>
        <pc:spChg chg="mod">
          <ac:chgData name="Bernat Sort Rufat" userId="1e5df0ea-a861-48a6-82a7-7328f5d65c37" providerId="ADAL" clId="{CCA64883-683B-47C5-847B-28AF095DAAA2}" dt="2022-08-09T18:05:56.942" v="1759"/>
          <ac:spMkLst>
            <pc:docMk/>
            <pc:sldMk cId="1407007413" sldId="1649"/>
            <ac:spMk id="39" creationId="{8433CE90-9F78-82CA-C0A2-488E0E478CF0}"/>
          </ac:spMkLst>
        </pc:spChg>
        <pc:spChg chg="mod">
          <ac:chgData name="Bernat Sort Rufat" userId="1e5df0ea-a861-48a6-82a7-7328f5d65c37" providerId="ADAL" clId="{CCA64883-683B-47C5-847B-28AF095DAAA2}" dt="2022-08-09T18:05:56.942" v="1759"/>
          <ac:spMkLst>
            <pc:docMk/>
            <pc:sldMk cId="1407007413" sldId="1649"/>
            <ac:spMk id="40" creationId="{E472BEBC-FA3B-A0D9-FB3F-F8892DBC26A9}"/>
          </ac:spMkLst>
        </pc:spChg>
        <pc:spChg chg="mod">
          <ac:chgData name="Bernat Sort Rufat" userId="1e5df0ea-a861-48a6-82a7-7328f5d65c37" providerId="ADAL" clId="{CCA64883-683B-47C5-847B-28AF095DAAA2}" dt="2022-08-09T18:05:56.942" v="1759"/>
          <ac:spMkLst>
            <pc:docMk/>
            <pc:sldMk cId="1407007413" sldId="1649"/>
            <ac:spMk id="41" creationId="{AF6DECCF-81A4-E418-4964-E078404C6FA0}"/>
          </ac:spMkLst>
        </pc:spChg>
        <pc:spChg chg="mod">
          <ac:chgData name="Bernat Sort Rufat" userId="1e5df0ea-a861-48a6-82a7-7328f5d65c37" providerId="ADAL" clId="{CCA64883-683B-47C5-847B-28AF095DAAA2}" dt="2022-08-09T18:05:56.942" v="1759"/>
          <ac:spMkLst>
            <pc:docMk/>
            <pc:sldMk cId="1407007413" sldId="1649"/>
            <ac:spMk id="42" creationId="{661F7E34-DCC2-F8B0-8E99-378E3E76E199}"/>
          </ac:spMkLst>
        </pc:spChg>
        <pc:spChg chg="mod">
          <ac:chgData name="Bernat Sort Rufat" userId="1e5df0ea-a861-48a6-82a7-7328f5d65c37" providerId="ADAL" clId="{CCA64883-683B-47C5-847B-28AF095DAAA2}" dt="2022-08-09T18:05:56.942" v="1759"/>
          <ac:spMkLst>
            <pc:docMk/>
            <pc:sldMk cId="1407007413" sldId="1649"/>
            <ac:spMk id="43" creationId="{0614D062-2485-0F22-BAA3-AB0E8E6ABA7C}"/>
          </ac:spMkLst>
        </pc:spChg>
        <pc:spChg chg="mod">
          <ac:chgData name="Bernat Sort Rufat" userId="1e5df0ea-a861-48a6-82a7-7328f5d65c37" providerId="ADAL" clId="{CCA64883-683B-47C5-847B-28AF095DAAA2}" dt="2022-08-09T18:05:56.942" v="1759"/>
          <ac:spMkLst>
            <pc:docMk/>
            <pc:sldMk cId="1407007413" sldId="1649"/>
            <ac:spMk id="44" creationId="{95533139-59CA-5370-3EF8-E84EDD72E4B8}"/>
          </ac:spMkLst>
        </pc:spChg>
        <pc:spChg chg="mod">
          <ac:chgData name="Bernat Sort Rufat" userId="1e5df0ea-a861-48a6-82a7-7328f5d65c37" providerId="ADAL" clId="{CCA64883-683B-47C5-847B-28AF095DAAA2}" dt="2022-08-09T18:05:56.942" v="1759"/>
          <ac:spMkLst>
            <pc:docMk/>
            <pc:sldMk cId="1407007413" sldId="1649"/>
            <ac:spMk id="45" creationId="{B4B92914-A5E7-2FDC-AD05-8146B8413E15}"/>
          </ac:spMkLst>
        </pc:spChg>
        <pc:spChg chg="mod">
          <ac:chgData name="Bernat Sort Rufat" userId="1e5df0ea-a861-48a6-82a7-7328f5d65c37" providerId="ADAL" clId="{CCA64883-683B-47C5-847B-28AF095DAAA2}" dt="2022-08-09T18:05:56.942" v="1759"/>
          <ac:spMkLst>
            <pc:docMk/>
            <pc:sldMk cId="1407007413" sldId="1649"/>
            <ac:spMk id="46" creationId="{8DB61CBC-6E63-EC05-7905-0EF181435004}"/>
          </ac:spMkLst>
        </pc:spChg>
        <pc:spChg chg="mod">
          <ac:chgData name="Bernat Sort Rufat" userId="1e5df0ea-a861-48a6-82a7-7328f5d65c37" providerId="ADAL" clId="{CCA64883-683B-47C5-847B-28AF095DAAA2}" dt="2022-08-09T18:05:56.942" v="1759"/>
          <ac:spMkLst>
            <pc:docMk/>
            <pc:sldMk cId="1407007413" sldId="1649"/>
            <ac:spMk id="47" creationId="{A59FCFCF-CDB1-C899-84A2-5C7A1145916C}"/>
          </ac:spMkLst>
        </pc:spChg>
        <pc:spChg chg="mod">
          <ac:chgData name="Bernat Sort Rufat" userId="1e5df0ea-a861-48a6-82a7-7328f5d65c37" providerId="ADAL" clId="{CCA64883-683B-47C5-847B-28AF095DAAA2}" dt="2022-08-09T18:05:56.942" v="1759"/>
          <ac:spMkLst>
            <pc:docMk/>
            <pc:sldMk cId="1407007413" sldId="1649"/>
            <ac:spMk id="48" creationId="{3CB1F266-4901-C643-CC02-91A8A9668595}"/>
          </ac:spMkLst>
        </pc:spChg>
        <pc:spChg chg="mod">
          <ac:chgData name="Bernat Sort Rufat" userId="1e5df0ea-a861-48a6-82a7-7328f5d65c37" providerId="ADAL" clId="{CCA64883-683B-47C5-847B-28AF095DAAA2}" dt="2022-08-09T18:05:56.942" v="1759"/>
          <ac:spMkLst>
            <pc:docMk/>
            <pc:sldMk cId="1407007413" sldId="1649"/>
            <ac:spMk id="49" creationId="{1BB49E84-1BFF-AB9A-1DA4-8EA66911E33E}"/>
          </ac:spMkLst>
        </pc:spChg>
        <pc:spChg chg="mod">
          <ac:chgData name="Bernat Sort Rufat" userId="1e5df0ea-a861-48a6-82a7-7328f5d65c37" providerId="ADAL" clId="{CCA64883-683B-47C5-847B-28AF095DAAA2}" dt="2022-08-09T18:05:56.942" v="1759"/>
          <ac:spMkLst>
            <pc:docMk/>
            <pc:sldMk cId="1407007413" sldId="1649"/>
            <ac:spMk id="50" creationId="{13114401-7705-8DC3-B1D0-857E1D5BE544}"/>
          </ac:spMkLst>
        </pc:spChg>
        <pc:spChg chg="mod">
          <ac:chgData name="Bernat Sort Rufat" userId="1e5df0ea-a861-48a6-82a7-7328f5d65c37" providerId="ADAL" clId="{CCA64883-683B-47C5-847B-28AF095DAAA2}" dt="2022-08-09T18:05:56.942" v="1759"/>
          <ac:spMkLst>
            <pc:docMk/>
            <pc:sldMk cId="1407007413" sldId="1649"/>
            <ac:spMk id="51" creationId="{125FCD3C-9A86-785E-90CD-5B923F9B64F7}"/>
          </ac:spMkLst>
        </pc:spChg>
        <pc:spChg chg="mod">
          <ac:chgData name="Bernat Sort Rufat" userId="1e5df0ea-a861-48a6-82a7-7328f5d65c37" providerId="ADAL" clId="{CCA64883-683B-47C5-847B-28AF095DAAA2}" dt="2022-08-09T18:05:56.942" v="1759"/>
          <ac:spMkLst>
            <pc:docMk/>
            <pc:sldMk cId="1407007413" sldId="1649"/>
            <ac:spMk id="52" creationId="{4E93C80D-35C9-39DA-4D18-73D6857BBCE8}"/>
          </ac:spMkLst>
        </pc:spChg>
        <pc:spChg chg="mod">
          <ac:chgData name="Bernat Sort Rufat" userId="1e5df0ea-a861-48a6-82a7-7328f5d65c37" providerId="ADAL" clId="{CCA64883-683B-47C5-847B-28AF095DAAA2}" dt="2022-08-09T18:05:56.942" v="1759"/>
          <ac:spMkLst>
            <pc:docMk/>
            <pc:sldMk cId="1407007413" sldId="1649"/>
            <ac:spMk id="53" creationId="{95E98AC7-1BD1-8106-5F36-1CB7EAF3D8A4}"/>
          </ac:spMkLst>
        </pc:spChg>
        <pc:spChg chg="mod">
          <ac:chgData name="Bernat Sort Rufat" userId="1e5df0ea-a861-48a6-82a7-7328f5d65c37" providerId="ADAL" clId="{CCA64883-683B-47C5-847B-28AF095DAAA2}" dt="2022-08-09T18:05:56.942" v="1759"/>
          <ac:spMkLst>
            <pc:docMk/>
            <pc:sldMk cId="1407007413" sldId="1649"/>
            <ac:spMk id="54" creationId="{180BA781-3FD5-6E89-BAC1-917F3A9023AD}"/>
          </ac:spMkLst>
        </pc:spChg>
        <pc:spChg chg="mod">
          <ac:chgData name="Bernat Sort Rufat" userId="1e5df0ea-a861-48a6-82a7-7328f5d65c37" providerId="ADAL" clId="{CCA64883-683B-47C5-847B-28AF095DAAA2}" dt="2022-08-09T18:05:56.942" v="1759"/>
          <ac:spMkLst>
            <pc:docMk/>
            <pc:sldMk cId="1407007413" sldId="1649"/>
            <ac:spMk id="55" creationId="{F696AF4C-44D7-7113-A9EE-AD3534BAAF18}"/>
          </ac:spMkLst>
        </pc:spChg>
        <pc:spChg chg="mod">
          <ac:chgData name="Bernat Sort Rufat" userId="1e5df0ea-a861-48a6-82a7-7328f5d65c37" providerId="ADAL" clId="{CCA64883-683B-47C5-847B-28AF095DAAA2}" dt="2022-08-09T18:05:56.942" v="1759"/>
          <ac:spMkLst>
            <pc:docMk/>
            <pc:sldMk cId="1407007413" sldId="1649"/>
            <ac:spMk id="56" creationId="{4CBBB95F-977B-E420-8B01-7B22F7D33F5F}"/>
          </ac:spMkLst>
        </pc:spChg>
        <pc:spChg chg="mod">
          <ac:chgData name="Bernat Sort Rufat" userId="1e5df0ea-a861-48a6-82a7-7328f5d65c37" providerId="ADAL" clId="{CCA64883-683B-47C5-847B-28AF095DAAA2}" dt="2022-08-09T18:05:56.942" v="1759"/>
          <ac:spMkLst>
            <pc:docMk/>
            <pc:sldMk cId="1407007413" sldId="1649"/>
            <ac:spMk id="57" creationId="{0348E95D-B6B3-1E83-8D7A-B14DB8E487B8}"/>
          </ac:spMkLst>
        </pc:spChg>
        <pc:spChg chg="mod">
          <ac:chgData name="Bernat Sort Rufat" userId="1e5df0ea-a861-48a6-82a7-7328f5d65c37" providerId="ADAL" clId="{CCA64883-683B-47C5-847B-28AF095DAAA2}" dt="2022-08-09T18:05:56.942" v="1759"/>
          <ac:spMkLst>
            <pc:docMk/>
            <pc:sldMk cId="1407007413" sldId="1649"/>
            <ac:spMk id="58" creationId="{6FC3D5DA-8BD1-C9B6-1F81-FA8CD33C9191}"/>
          </ac:spMkLst>
        </pc:spChg>
        <pc:spChg chg="mod">
          <ac:chgData name="Bernat Sort Rufat" userId="1e5df0ea-a861-48a6-82a7-7328f5d65c37" providerId="ADAL" clId="{CCA64883-683B-47C5-847B-28AF095DAAA2}" dt="2022-08-09T18:06:01.412" v="1762"/>
          <ac:spMkLst>
            <pc:docMk/>
            <pc:sldMk cId="1407007413" sldId="1649"/>
            <ac:spMk id="61" creationId="{A3D86DCE-CCED-A976-71F5-1F788B51C938}"/>
          </ac:spMkLst>
        </pc:spChg>
        <pc:spChg chg="mod">
          <ac:chgData name="Bernat Sort Rufat" userId="1e5df0ea-a861-48a6-82a7-7328f5d65c37" providerId="ADAL" clId="{CCA64883-683B-47C5-847B-28AF095DAAA2}" dt="2022-08-09T18:06:01.412" v="1762"/>
          <ac:spMkLst>
            <pc:docMk/>
            <pc:sldMk cId="1407007413" sldId="1649"/>
            <ac:spMk id="62" creationId="{6B24045C-FEDB-4E3C-6C3F-6A4412215205}"/>
          </ac:spMkLst>
        </pc:spChg>
        <pc:spChg chg="mod">
          <ac:chgData name="Bernat Sort Rufat" userId="1e5df0ea-a861-48a6-82a7-7328f5d65c37" providerId="ADAL" clId="{CCA64883-683B-47C5-847B-28AF095DAAA2}" dt="2022-08-09T18:06:01.412" v="1762"/>
          <ac:spMkLst>
            <pc:docMk/>
            <pc:sldMk cId="1407007413" sldId="1649"/>
            <ac:spMk id="63" creationId="{E9B48448-D84D-8436-FD8C-FF3866C073E8}"/>
          </ac:spMkLst>
        </pc:spChg>
        <pc:spChg chg="mod">
          <ac:chgData name="Bernat Sort Rufat" userId="1e5df0ea-a861-48a6-82a7-7328f5d65c37" providerId="ADAL" clId="{CCA64883-683B-47C5-847B-28AF095DAAA2}" dt="2022-08-09T18:06:01.412" v="1762"/>
          <ac:spMkLst>
            <pc:docMk/>
            <pc:sldMk cId="1407007413" sldId="1649"/>
            <ac:spMk id="64" creationId="{343067BF-FB1C-607C-17F1-ED06B5988B78}"/>
          </ac:spMkLst>
        </pc:spChg>
        <pc:spChg chg="mod">
          <ac:chgData name="Bernat Sort Rufat" userId="1e5df0ea-a861-48a6-82a7-7328f5d65c37" providerId="ADAL" clId="{CCA64883-683B-47C5-847B-28AF095DAAA2}" dt="2022-08-09T18:06:01.412" v="1762"/>
          <ac:spMkLst>
            <pc:docMk/>
            <pc:sldMk cId="1407007413" sldId="1649"/>
            <ac:spMk id="65" creationId="{617B180D-A8FD-FC2C-FE15-24D7190330A1}"/>
          </ac:spMkLst>
        </pc:spChg>
        <pc:spChg chg="mod">
          <ac:chgData name="Bernat Sort Rufat" userId="1e5df0ea-a861-48a6-82a7-7328f5d65c37" providerId="ADAL" clId="{CCA64883-683B-47C5-847B-28AF095DAAA2}" dt="2022-08-09T18:06:01.412" v="1762"/>
          <ac:spMkLst>
            <pc:docMk/>
            <pc:sldMk cId="1407007413" sldId="1649"/>
            <ac:spMk id="66" creationId="{2A0E6503-F282-2BC0-B432-AEB42A03FFD9}"/>
          </ac:spMkLst>
        </pc:spChg>
        <pc:spChg chg="mod">
          <ac:chgData name="Bernat Sort Rufat" userId="1e5df0ea-a861-48a6-82a7-7328f5d65c37" providerId="ADAL" clId="{CCA64883-683B-47C5-847B-28AF095DAAA2}" dt="2022-08-09T18:06:01.412" v="1762"/>
          <ac:spMkLst>
            <pc:docMk/>
            <pc:sldMk cId="1407007413" sldId="1649"/>
            <ac:spMk id="67" creationId="{58D00449-9C2E-D225-7147-0A0A39D0DDA3}"/>
          </ac:spMkLst>
        </pc:spChg>
        <pc:spChg chg="mod">
          <ac:chgData name="Bernat Sort Rufat" userId="1e5df0ea-a861-48a6-82a7-7328f5d65c37" providerId="ADAL" clId="{CCA64883-683B-47C5-847B-28AF095DAAA2}" dt="2022-08-09T18:06:01.412" v="1762"/>
          <ac:spMkLst>
            <pc:docMk/>
            <pc:sldMk cId="1407007413" sldId="1649"/>
            <ac:spMk id="68" creationId="{125E3ECA-CC83-B8E9-3D89-B1B2B371A84F}"/>
          </ac:spMkLst>
        </pc:spChg>
        <pc:spChg chg="mod">
          <ac:chgData name="Bernat Sort Rufat" userId="1e5df0ea-a861-48a6-82a7-7328f5d65c37" providerId="ADAL" clId="{CCA64883-683B-47C5-847B-28AF095DAAA2}" dt="2022-08-09T18:06:01.412" v="1762"/>
          <ac:spMkLst>
            <pc:docMk/>
            <pc:sldMk cId="1407007413" sldId="1649"/>
            <ac:spMk id="69" creationId="{E590BDCF-9184-28A5-9E16-38142B746D60}"/>
          </ac:spMkLst>
        </pc:spChg>
        <pc:spChg chg="mod">
          <ac:chgData name="Bernat Sort Rufat" userId="1e5df0ea-a861-48a6-82a7-7328f5d65c37" providerId="ADAL" clId="{CCA64883-683B-47C5-847B-28AF095DAAA2}" dt="2022-08-09T18:06:01.412" v="1762"/>
          <ac:spMkLst>
            <pc:docMk/>
            <pc:sldMk cId="1407007413" sldId="1649"/>
            <ac:spMk id="70" creationId="{F0016A94-5446-C911-A800-D808926CACDB}"/>
          </ac:spMkLst>
        </pc:spChg>
        <pc:spChg chg="mod">
          <ac:chgData name="Bernat Sort Rufat" userId="1e5df0ea-a861-48a6-82a7-7328f5d65c37" providerId="ADAL" clId="{CCA64883-683B-47C5-847B-28AF095DAAA2}" dt="2022-08-09T18:06:01.412" v="1762"/>
          <ac:spMkLst>
            <pc:docMk/>
            <pc:sldMk cId="1407007413" sldId="1649"/>
            <ac:spMk id="71" creationId="{9AF91432-B3C0-9800-748C-B6DC4AD96E17}"/>
          </ac:spMkLst>
        </pc:spChg>
        <pc:spChg chg="mod">
          <ac:chgData name="Bernat Sort Rufat" userId="1e5df0ea-a861-48a6-82a7-7328f5d65c37" providerId="ADAL" clId="{CCA64883-683B-47C5-847B-28AF095DAAA2}" dt="2022-08-09T18:06:01.412" v="1762"/>
          <ac:spMkLst>
            <pc:docMk/>
            <pc:sldMk cId="1407007413" sldId="1649"/>
            <ac:spMk id="72" creationId="{C7C6E40A-07CA-6CC9-8727-CF96631BDCBE}"/>
          </ac:spMkLst>
        </pc:spChg>
        <pc:spChg chg="mod">
          <ac:chgData name="Bernat Sort Rufat" userId="1e5df0ea-a861-48a6-82a7-7328f5d65c37" providerId="ADAL" clId="{CCA64883-683B-47C5-847B-28AF095DAAA2}" dt="2022-08-09T18:06:01.412" v="1762"/>
          <ac:spMkLst>
            <pc:docMk/>
            <pc:sldMk cId="1407007413" sldId="1649"/>
            <ac:spMk id="73" creationId="{D0830605-6E40-F25B-580B-8B5430434615}"/>
          </ac:spMkLst>
        </pc:spChg>
        <pc:spChg chg="mod">
          <ac:chgData name="Bernat Sort Rufat" userId="1e5df0ea-a861-48a6-82a7-7328f5d65c37" providerId="ADAL" clId="{CCA64883-683B-47C5-847B-28AF095DAAA2}" dt="2022-08-09T18:06:01.412" v="1762"/>
          <ac:spMkLst>
            <pc:docMk/>
            <pc:sldMk cId="1407007413" sldId="1649"/>
            <ac:spMk id="74" creationId="{9C490446-2BD8-8F22-0C0A-41A9100F0273}"/>
          </ac:spMkLst>
        </pc:spChg>
        <pc:spChg chg="mod">
          <ac:chgData name="Bernat Sort Rufat" userId="1e5df0ea-a861-48a6-82a7-7328f5d65c37" providerId="ADAL" clId="{CCA64883-683B-47C5-847B-28AF095DAAA2}" dt="2022-08-09T18:06:01.412" v="1762"/>
          <ac:spMkLst>
            <pc:docMk/>
            <pc:sldMk cId="1407007413" sldId="1649"/>
            <ac:spMk id="75" creationId="{B164B454-CF7D-84F3-46F9-034D8344485F}"/>
          </ac:spMkLst>
        </pc:spChg>
        <pc:spChg chg="mod">
          <ac:chgData name="Bernat Sort Rufat" userId="1e5df0ea-a861-48a6-82a7-7328f5d65c37" providerId="ADAL" clId="{CCA64883-683B-47C5-847B-28AF095DAAA2}" dt="2022-08-09T18:06:01.412" v="1762"/>
          <ac:spMkLst>
            <pc:docMk/>
            <pc:sldMk cId="1407007413" sldId="1649"/>
            <ac:spMk id="76" creationId="{D3CFE0AF-B988-DF36-B891-2BCFBF994BA4}"/>
          </ac:spMkLst>
        </pc:spChg>
        <pc:spChg chg="mod">
          <ac:chgData name="Bernat Sort Rufat" userId="1e5df0ea-a861-48a6-82a7-7328f5d65c37" providerId="ADAL" clId="{CCA64883-683B-47C5-847B-28AF095DAAA2}" dt="2022-08-09T18:06:01.412" v="1762"/>
          <ac:spMkLst>
            <pc:docMk/>
            <pc:sldMk cId="1407007413" sldId="1649"/>
            <ac:spMk id="77" creationId="{7FB12C54-3E01-803B-24A4-D28A2FBC8015}"/>
          </ac:spMkLst>
        </pc:spChg>
        <pc:spChg chg="mod">
          <ac:chgData name="Bernat Sort Rufat" userId="1e5df0ea-a861-48a6-82a7-7328f5d65c37" providerId="ADAL" clId="{CCA64883-683B-47C5-847B-28AF095DAAA2}" dt="2022-08-09T18:06:01.412" v="1762"/>
          <ac:spMkLst>
            <pc:docMk/>
            <pc:sldMk cId="1407007413" sldId="1649"/>
            <ac:spMk id="78" creationId="{C68C1978-71E8-CE69-3C05-A0011E10EDC1}"/>
          </ac:spMkLst>
        </pc:spChg>
        <pc:spChg chg="mod">
          <ac:chgData name="Bernat Sort Rufat" userId="1e5df0ea-a861-48a6-82a7-7328f5d65c37" providerId="ADAL" clId="{CCA64883-683B-47C5-847B-28AF095DAAA2}" dt="2022-08-09T18:06:01.412" v="1762"/>
          <ac:spMkLst>
            <pc:docMk/>
            <pc:sldMk cId="1407007413" sldId="1649"/>
            <ac:spMk id="79" creationId="{51D01D90-5B7D-A1CB-49C6-87D76B17F218}"/>
          </ac:spMkLst>
        </pc:spChg>
        <pc:spChg chg="mod">
          <ac:chgData name="Bernat Sort Rufat" userId="1e5df0ea-a861-48a6-82a7-7328f5d65c37" providerId="ADAL" clId="{CCA64883-683B-47C5-847B-28AF095DAAA2}" dt="2022-08-09T18:06:01.412" v="1762"/>
          <ac:spMkLst>
            <pc:docMk/>
            <pc:sldMk cId="1407007413" sldId="1649"/>
            <ac:spMk id="80" creationId="{9165EEB8-E30D-10A7-ACC4-3BDB52FF720D}"/>
          </ac:spMkLst>
        </pc:spChg>
        <pc:spChg chg="mod">
          <ac:chgData name="Bernat Sort Rufat" userId="1e5df0ea-a861-48a6-82a7-7328f5d65c37" providerId="ADAL" clId="{CCA64883-683B-47C5-847B-28AF095DAAA2}" dt="2022-08-09T18:06:01.412" v="1762"/>
          <ac:spMkLst>
            <pc:docMk/>
            <pc:sldMk cId="1407007413" sldId="1649"/>
            <ac:spMk id="81" creationId="{CBEB0C4F-1449-D5C2-6472-8C60C3DF5D40}"/>
          </ac:spMkLst>
        </pc:spChg>
        <pc:spChg chg="mod">
          <ac:chgData name="Bernat Sort Rufat" userId="1e5df0ea-a861-48a6-82a7-7328f5d65c37" providerId="ADAL" clId="{CCA64883-683B-47C5-847B-28AF095DAAA2}" dt="2022-08-09T18:06:01.412" v="1762"/>
          <ac:spMkLst>
            <pc:docMk/>
            <pc:sldMk cId="1407007413" sldId="1649"/>
            <ac:spMk id="82" creationId="{508FFB6A-081E-E16C-B1F2-8666C4A06A19}"/>
          </ac:spMkLst>
        </pc:spChg>
        <pc:spChg chg="mod">
          <ac:chgData name="Bernat Sort Rufat" userId="1e5df0ea-a861-48a6-82a7-7328f5d65c37" providerId="ADAL" clId="{CCA64883-683B-47C5-847B-28AF095DAAA2}" dt="2022-08-09T18:06:01.412" v="1762"/>
          <ac:spMkLst>
            <pc:docMk/>
            <pc:sldMk cId="1407007413" sldId="1649"/>
            <ac:spMk id="83" creationId="{8A83F372-6EB1-857A-56D8-2DF8536EDC1B}"/>
          </ac:spMkLst>
        </pc:spChg>
        <pc:spChg chg="mod">
          <ac:chgData name="Bernat Sort Rufat" userId="1e5df0ea-a861-48a6-82a7-7328f5d65c37" providerId="ADAL" clId="{CCA64883-683B-47C5-847B-28AF095DAAA2}" dt="2022-08-09T18:06:01.412" v="1762"/>
          <ac:spMkLst>
            <pc:docMk/>
            <pc:sldMk cId="1407007413" sldId="1649"/>
            <ac:spMk id="84" creationId="{C6E21720-F9D3-BB0A-E04F-627B33BBACF6}"/>
          </ac:spMkLst>
        </pc:spChg>
        <pc:spChg chg="mod">
          <ac:chgData name="Bernat Sort Rufat" userId="1e5df0ea-a861-48a6-82a7-7328f5d65c37" providerId="ADAL" clId="{CCA64883-683B-47C5-847B-28AF095DAAA2}" dt="2022-08-09T18:06:01.412" v="1762"/>
          <ac:spMkLst>
            <pc:docMk/>
            <pc:sldMk cId="1407007413" sldId="1649"/>
            <ac:spMk id="85" creationId="{57650AFA-2CD7-C37E-10C2-B24912D0AA77}"/>
          </ac:spMkLst>
        </pc:spChg>
        <pc:spChg chg="mod">
          <ac:chgData name="Bernat Sort Rufat" userId="1e5df0ea-a861-48a6-82a7-7328f5d65c37" providerId="ADAL" clId="{CCA64883-683B-47C5-847B-28AF095DAAA2}" dt="2022-08-09T18:06:01.412" v="1762"/>
          <ac:spMkLst>
            <pc:docMk/>
            <pc:sldMk cId="1407007413" sldId="1649"/>
            <ac:spMk id="86" creationId="{EECD51F6-CCEB-FE0F-65A9-21D2932A321D}"/>
          </ac:spMkLst>
        </pc:spChg>
        <pc:spChg chg="mod">
          <ac:chgData name="Bernat Sort Rufat" userId="1e5df0ea-a861-48a6-82a7-7328f5d65c37" providerId="ADAL" clId="{CCA64883-683B-47C5-847B-28AF095DAAA2}" dt="2022-08-09T18:06:01.412" v="1762"/>
          <ac:spMkLst>
            <pc:docMk/>
            <pc:sldMk cId="1407007413" sldId="1649"/>
            <ac:spMk id="87" creationId="{AF73E021-7BC1-3EBD-3CDD-0AE18C8368CD}"/>
          </ac:spMkLst>
        </pc:spChg>
        <pc:spChg chg="mod">
          <ac:chgData name="Bernat Sort Rufat" userId="1e5df0ea-a861-48a6-82a7-7328f5d65c37" providerId="ADAL" clId="{CCA64883-683B-47C5-847B-28AF095DAAA2}" dt="2022-08-09T18:06:01.412" v="1762"/>
          <ac:spMkLst>
            <pc:docMk/>
            <pc:sldMk cId="1407007413" sldId="1649"/>
            <ac:spMk id="88" creationId="{23CC85B0-C301-BAD0-B0EE-F83B1E866864}"/>
          </ac:spMkLst>
        </pc:spChg>
        <pc:spChg chg="mod">
          <ac:chgData name="Bernat Sort Rufat" userId="1e5df0ea-a861-48a6-82a7-7328f5d65c37" providerId="ADAL" clId="{CCA64883-683B-47C5-847B-28AF095DAAA2}" dt="2022-08-09T18:06:01.412" v="1762"/>
          <ac:spMkLst>
            <pc:docMk/>
            <pc:sldMk cId="1407007413" sldId="1649"/>
            <ac:spMk id="89" creationId="{0E808AA3-69E8-3120-51B7-FC433FBFB13C}"/>
          </ac:spMkLst>
        </pc:spChg>
        <pc:spChg chg="mod">
          <ac:chgData name="Bernat Sort Rufat" userId="1e5df0ea-a861-48a6-82a7-7328f5d65c37" providerId="ADAL" clId="{CCA64883-683B-47C5-847B-28AF095DAAA2}" dt="2022-08-09T18:06:01.412" v="1762"/>
          <ac:spMkLst>
            <pc:docMk/>
            <pc:sldMk cId="1407007413" sldId="1649"/>
            <ac:spMk id="90" creationId="{C6D4BF7D-9F96-1E8D-A1F0-88CFEF9638E6}"/>
          </ac:spMkLst>
        </pc:spChg>
        <pc:spChg chg="mod">
          <ac:chgData name="Bernat Sort Rufat" userId="1e5df0ea-a861-48a6-82a7-7328f5d65c37" providerId="ADAL" clId="{CCA64883-683B-47C5-847B-28AF095DAAA2}" dt="2022-08-09T18:06:01.412" v="1762"/>
          <ac:spMkLst>
            <pc:docMk/>
            <pc:sldMk cId="1407007413" sldId="1649"/>
            <ac:spMk id="91" creationId="{947A4C44-CC5B-88B9-4995-BA8F59BF7388}"/>
          </ac:spMkLst>
        </pc:spChg>
        <pc:spChg chg="mod">
          <ac:chgData name="Bernat Sort Rufat" userId="1e5df0ea-a861-48a6-82a7-7328f5d65c37" providerId="ADAL" clId="{CCA64883-683B-47C5-847B-28AF095DAAA2}" dt="2022-08-09T18:06:01.412" v="1762"/>
          <ac:spMkLst>
            <pc:docMk/>
            <pc:sldMk cId="1407007413" sldId="1649"/>
            <ac:spMk id="92" creationId="{1EBCBD77-489B-68AC-2199-DEC514152BD3}"/>
          </ac:spMkLst>
        </pc:spChg>
        <pc:spChg chg="mod">
          <ac:chgData name="Bernat Sort Rufat" userId="1e5df0ea-a861-48a6-82a7-7328f5d65c37" providerId="ADAL" clId="{CCA64883-683B-47C5-847B-28AF095DAAA2}" dt="2022-08-09T18:06:01.412" v="1762"/>
          <ac:spMkLst>
            <pc:docMk/>
            <pc:sldMk cId="1407007413" sldId="1649"/>
            <ac:spMk id="93" creationId="{3EF7D824-B821-70A0-0EF4-75799E4050E0}"/>
          </ac:spMkLst>
        </pc:spChg>
        <pc:spChg chg="mod">
          <ac:chgData name="Bernat Sort Rufat" userId="1e5df0ea-a861-48a6-82a7-7328f5d65c37" providerId="ADAL" clId="{CCA64883-683B-47C5-847B-28AF095DAAA2}" dt="2022-08-09T18:06:01.412" v="1762"/>
          <ac:spMkLst>
            <pc:docMk/>
            <pc:sldMk cId="1407007413" sldId="1649"/>
            <ac:spMk id="94" creationId="{4E12F13C-44DE-00C4-FC7D-18375709636F}"/>
          </ac:spMkLst>
        </pc:spChg>
        <pc:spChg chg="mod">
          <ac:chgData name="Bernat Sort Rufat" userId="1e5df0ea-a861-48a6-82a7-7328f5d65c37" providerId="ADAL" clId="{CCA64883-683B-47C5-847B-28AF095DAAA2}" dt="2022-08-09T18:06:01.412" v="1762"/>
          <ac:spMkLst>
            <pc:docMk/>
            <pc:sldMk cId="1407007413" sldId="1649"/>
            <ac:spMk id="95" creationId="{CEB08672-B7E3-D03A-E1CB-6B496A9B81E3}"/>
          </ac:spMkLst>
        </pc:spChg>
        <pc:spChg chg="mod">
          <ac:chgData name="Bernat Sort Rufat" userId="1e5df0ea-a861-48a6-82a7-7328f5d65c37" providerId="ADAL" clId="{CCA64883-683B-47C5-847B-28AF095DAAA2}" dt="2022-08-09T18:06:01.412" v="1762"/>
          <ac:spMkLst>
            <pc:docMk/>
            <pc:sldMk cId="1407007413" sldId="1649"/>
            <ac:spMk id="96" creationId="{CB4C879A-F5DD-3479-AD53-CE9721630FB4}"/>
          </ac:spMkLst>
        </pc:spChg>
        <pc:spChg chg="mod">
          <ac:chgData name="Bernat Sort Rufat" userId="1e5df0ea-a861-48a6-82a7-7328f5d65c37" providerId="ADAL" clId="{CCA64883-683B-47C5-847B-28AF095DAAA2}" dt="2022-08-09T18:06:01.412" v="1762"/>
          <ac:spMkLst>
            <pc:docMk/>
            <pc:sldMk cId="1407007413" sldId="1649"/>
            <ac:spMk id="97" creationId="{88D4A7B1-C113-159A-1675-2F92D932CE3C}"/>
          </ac:spMkLst>
        </pc:spChg>
        <pc:grpChg chg="add mod">
          <ac:chgData name="Bernat Sort Rufat" userId="1e5df0ea-a861-48a6-82a7-7328f5d65c37" providerId="ADAL" clId="{CCA64883-683B-47C5-847B-28AF095DAAA2}" dt="2022-08-09T12:41:53.801" v="1683"/>
          <ac:grpSpMkLst>
            <pc:docMk/>
            <pc:sldMk cId="1407007413" sldId="1649"/>
            <ac:grpSpMk id="4" creationId="{53AFB157-C22A-1E25-D9FA-7D062246DFDD}"/>
          </ac:grpSpMkLst>
        </pc:grpChg>
        <pc:grpChg chg="add mod">
          <ac:chgData name="Bernat Sort Rufat" userId="1e5df0ea-a861-48a6-82a7-7328f5d65c37" providerId="ADAL" clId="{CCA64883-683B-47C5-847B-28AF095DAAA2}" dt="2022-08-09T12:41:53.801" v="1683"/>
          <ac:grpSpMkLst>
            <pc:docMk/>
            <pc:sldMk cId="1407007413" sldId="1649"/>
            <ac:grpSpMk id="7" creationId="{1829BD22-E144-44E4-CBB1-ED785D403533}"/>
          </ac:grpSpMkLst>
        </pc:grpChg>
        <pc:grpChg chg="add mod">
          <ac:chgData name="Bernat Sort Rufat" userId="1e5df0ea-a861-48a6-82a7-7328f5d65c37" providerId="ADAL" clId="{CCA64883-683B-47C5-847B-28AF095DAAA2}" dt="2022-08-09T12:41:53.801" v="1683"/>
          <ac:grpSpMkLst>
            <pc:docMk/>
            <pc:sldMk cId="1407007413" sldId="1649"/>
            <ac:grpSpMk id="10" creationId="{BB0F7CB0-FA6F-837F-1642-A8740412DC81}"/>
          </ac:grpSpMkLst>
        </pc:grpChg>
        <pc:grpChg chg="add mod">
          <ac:chgData name="Bernat Sort Rufat" userId="1e5df0ea-a861-48a6-82a7-7328f5d65c37" providerId="ADAL" clId="{CCA64883-683B-47C5-847B-28AF095DAAA2}" dt="2022-08-09T12:41:53.801" v="1683"/>
          <ac:grpSpMkLst>
            <pc:docMk/>
            <pc:sldMk cId="1407007413" sldId="1649"/>
            <ac:grpSpMk id="13" creationId="{5448D688-A328-F7A4-3F87-8D0809AFDC4B}"/>
          </ac:grpSpMkLst>
        </pc:grpChg>
        <pc:grpChg chg="add del mod">
          <ac:chgData name="Bernat Sort Rufat" userId="1e5df0ea-a861-48a6-82a7-7328f5d65c37" providerId="ADAL" clId="{CCA64883-683B-47C5-847B-28AF095DAAA2}" dt="2022-08-09T18:06:29.556" v="1768" actId="478"/>
          <ac:grpSpMkLst>
            <pc:docMk/>
            <pc:sldMk cId="1407007413" sldId="1649"/>
            <ac:grpSpMk id="20" creationId="{9D060378-7C70-6825-CA87-E7A82F17F2E4}"/>
          </ac:grpSpMkLst>
        </pc:grpChg>
        <pc:grpChg chg="mod">
          <ac:chgData name="Bernat Sort Rufat" userId="1e5df0ea-a861-48a6-82a7-7328f5d65c37" providerId="ADAL" clId="{CCA64883-683B-47C5-847B-28AF095DAAA2}" dt="2022-08-09T18:05:56.942" v="1759"/>
          <ac:grpSpMkLst>
            <pc:docMk/>
            <pc:sldMk cId="1407007413" sldId="1649"/>
            <ac:grpSpMk id="21" creationId="{BAF7287B-0465-54EB-F38E-DB081354A5E5}"/>
          </ac:grpSpMkLst>
        </pc:grpChg>
        <pc:grpChg chg="add del mod">
          <ac:chgData name="Bernat Sort Rufat" userId="1e5df0ea-a861-48a6-82a7-7328f5d65c37" providerId="ADAL" clId="{CCA64883-683B-47C5-847B-28AF095DAAA2}" dt="2022-08-09T18:06:38.551" v="1771" actId="478"/>
          <ac:grpSpMkLst>
            <pc:docMk/>
            <pc:sldMk cId="1407007413" sldId="1649"/>
            <ac:grpSpMk id="59" creationId="{C2EC61C5-A269-FFEE-316D-B3911F18D118}"/>
          </ac:grpSpMkLst>
        </pc:grpChg>
        <pc:grpChg chg="mod">
          <ac:chgData name="Bernat Sort Rufat" userId="1e5df0ea-a861-48a6-82a7-7328f5d65c37" providerId="ADAL" clId="{CCA64883-683B-47C5-847B-28AF095DAAA2}" dt="2022-08-09T18:06:01.412" v="1762"/>
          <ac:grpSpMkLst>
            <pc:docMk/>
            <pc:sldMk cId="1407007413" sldId="1649"/>
            <ac:grpSpMk id="60" creationId="{F2D922B9-CC5A-0277-0CC4-8E099D1E35BB}"/>
          </ac:grpSpMkLst>
        </pc:grpChg>
        <pc:picChg chg="add del mod">
          <ac:chgData name="Bernat Sort Rufat" userId="1e5df0ea-a861-48a6-82a7-7328f5d65c37" providerId="ADAL" clId="{CCA64883-683B-47C5-847B-28AF095DAAA2}" dt="2022-08-09T18:06:47.386" v="1773" actId="21"/>
          <ac:picMkLst>
            <pc:docMk/>
            <pc:sldMk cId="1407007413" sldId="1649"/>
            <ac:picMk id="19" creationId="{9B2E9A91-4215-78F5-EADA-A0FD6D71E37E}"/>
          </ac:picMkLst>
        </pc:picChg>
        <pc:picChg chg="add del mod">
          <ac:chgData name="Bernat Sort Rufat" userId="1e5df0ea-a861-48a6-82a7-7328f5d65c37" providerId="ADAL" clId="{CCA64883-683B-47C5-847B-28AF095DAAA2}" dt="2022-08-09T18:06:47.386" v="1773" actId="21"/>
          <ac:picMkLst>
            <pc:docMk/>
            <pc:sldMk cId="1407007413" sldId="1649"/>
            <ac:picMk id="98" creationId="{3B3CFF16-01B2-4C92-A432-D045781897EE}"/>
          </ac:picMkLst>
        </pc:picChg>
      </pc:sldChg>
      <pc:sldChg chg="addSp delSp modSp add del modAnim">
        <pc:chgData name="Bernat Sort Rufat" userId="1e5df0ea-a861-48a6-82a7-7328f5d65c37" providerId="ADAL" clId="{CCA64883-683B-47C5-847B-28AF095DAAA2}" dt="2022-08-07T17:50:31.843" v="328" actId="2696"/>
        <pc:sldMkLst>
          <pc:docMk/>
          <pc:sldMk cId="4166617302" sldId="1649"/>
        </pc:sldMkLst>
        <pc:spChg chg="add del mod">
          <ac:chgData name="Bernat Sort Rufat" userId="1e5df0ea-a861-48a6-82a7-7328f5d65c37" providerId="ADAL" clId="{CCA64883-683B-47C5-847B-28AF095DAAA2}" dt="2022-08-07T17:49:55.143" v="315"/>
          <ac:spMkLst>
            <pc:docMk/>
            <pc:sldMk cId="4166617302" sldId="1649"/>
            <ac:spMk id="49" creationId="{AFC639E0-E645-ECEE-2E42-73CBE1C21EE8}"/>
          </ac:spMkLst>
        </pc:spChg>
        <pc:spChg chg="add mod">
          <ac:chgData name="Bernat Sort Rufat" userId="1e5df0ea-a861-48a6-82a7-7328f5d65c37" providerId="ADAL" clId="{CCA64883-683B-47C5-847B-28AF095DAAA2}" dt="2022-08-07T17:50:15.616" v="324" actId="571"/>
          <ac:spMkLst>
            <pc:docMk/>
            <pc:sldMk cId="4166617302" sldId="1649"/>
            <ac:spMk id="50" creationId="{35544F38-9FC2-ABC3-1A74-D525ED17C227}"/>
          </ac:spMkLst>
        </pc:spChg>
        <pc:spChg chg="add mod">
          <ac:chgData name="Bernat Sort Rufat" userId="1e5df0ea-a861-48a6-82a7-7328f5d65c37" providerId="ADAL" clId="{CCA64883-683B-47C5-847B-28AF095DAAA2}" dt="2022-08-07T17:50:15.616" v="324" actId="571"/>
          <ac:spMkLst>
            <pc:docMk/>
            <pc:sldMk cId="4166617302" sldId="1649"/>
            <ac:spMk id="51" creationId="{097CC9DB-9DB4-7948-9BB0-29E97B95F727}"/>
          </ac:spMkLst>
        </pc:spChg>
        <pc:spChg chg="mod">
          <ac:chgData name="Bernat Sort Rufat" userId="1e5df0ea-a861-48a6-82a7-7328f5d65c37" providerId="ADAL" clId="{CCA64883-683B-47C5-847B-28AF095DAAA2}" dt="2022-08-07T17:50:15.616" v="324" actId="571"/>
          <ac:spMkLst>
            <pc:docMk/>
            <pc:sldMk cId="4166617302" sldId="1649"/>
            <ac:spMk id="53" creationId="{64732CF8-E251-59B8-5781-A4A079C9BA87}"/>
          </ac:spMkLst>
        </pc:spChg>
        <pc:spChg chg="mod">
          <ac:chgData name="Bernat Sort Rufat" userId="1e5df0ea-a861-48a6-82a7-7328f5d65c37" providerId="ADAL" clId="{CCA64883-683B-47C5-847B-28AF095DAAA2}" dt="2022-08-07T17:50:15.616" v="324" actId="571"/>
          <ac:spMkLst>
            <pc:docMk/>
            <pc:sldMk cId="4166617302" sldId="1649"/>
            <ac:spMk id="54" creationId="{9CE7FBA5-B9BD-0948-C297-4EB69506D242}"/>
          </ac:spMkLst>
        </pc:spChg>
        <pc:spChg chg="mod">
          <ac:chgData name="Bernat Sort Rufat" userId="1e5df0ea-a861-48a6-82a7-7328f5d65c37" providerId="ADAL" clId="{CCA64883-683B-47C5-847B-28AF095DAAA2}" dt="2022-08-07T17:50:15.616" v="324" actId="571"/>
          <ac:spMkLst>
            <pc:docMk/>
            <pc:sldMk cId="4166617302" sldId="1649"/>
            <ac:spMk id="55" creationId="{541C56EC-0D4F-E812-5E37-EBFB6BA936EB}"/>
          </ac:spMkLst>
        </pc:spChg>
        <pc:spChg chg="mod">
          <ac:chgData name="Bernat Sort Rufat" userId="1e5df0ea-a861-48a6-82a7-7328f5d65c37" providerId="ADAL" clId="{CCA64883-683B-47C5-847B-28AF095DAAA2}" dt="2022-08-07T17:50:15.616" v="324" actId="571"/>
          <ac:spMkLst>
            <pc:docMk/>
            <pc:sldMk cId="4166617302" sldId="1649"/>
            <ac:spMk id="56" creationId="{2E61CD94-BC95-E4A6-098F-071912241697}"/>
          </ac:spMkLst>
        </pc:spChg>
        <pc:spChg chg="mod">
          <ac:chgData name="Bernat Sort Rufat" userId="1e5df0ea-a861-48a6-82a7-7328f5d65c37" providerId="ADAL" clId="{CCA64883-683B-47C5-847B-28AF095DAAA2}" dt="2022-08-07T17:50:15.616" v="324" actId="571"/>
          <ac:spMkLst>
            <pc:docMk/>
            <pc:sldMk cId="4166617302" sldId="1649"/>
            <ac:spMk id="57" creationId="{54B41226-BBF2-3DE5-6C8D-80F252DD80C9}"/>
          </ac:spMkLst>
        </pc:spChg>
        <pc:spChg chg="mod">
          <ac:chgData name="Bernat Sort Rufat" userId="1e5df0ea-a861-48a6-82a7-7328f5d65c37" providerId="ADAL" clId="{CCA64883-683B-47C5-847B-28AF095DAAA2}" dt="2022-08-07T17:50:15.616" v="324" actId="571"/>
          <ac:spMkLst>
            <pc:docMk/>
            <pc:sldMk cId="4166617302" sldId="1649"/>
            <ac:spMk id="58" creationId="{36B3E3A1-2FF1-4206-2688-84DC567776DE}"/>
          </ac:spMkLst>
        </pc:spChg>
        <pc:spChg chg="mod">
          <ac:chgData name="Bernat Sort Rufat" userId="1e5df0ea-a861-48a6-82a7-7328f5d65c37" providerId="ADAL" clId="{CCA64883-683B-47C5-847B-28AF095DAAA2}" dt="2022-08-07T17:50:15.616" v="324" actId="571"/>
          <ac:spMkLst>
            <pc:docMk/>
            <pc:sldMk cId="4166617302" sldId="1649"/>
            <ac:spMk id="59" creationId="{0DFBD8B5-3907-A0F0-F4EC-F129B2D25737}"/>
          </ac:spMkLst>
        </pc:spChg>
        <pc:spChg chg="mod">
          <ac:chgData name="Bernat Sort Rufat" userId="1e5df0ea-a861-48a6-82a7-7328f5d65c37" providerId="ADAL" clId="{CCA64883-683B-47C5-847B-28AF095DAAA2}" dt="2022-08-07T17:50:15.616" v="324" actId="571"/>
          <ac:spMkLst>
            <pc:docMk/>
            <pc:sldMk cId="4166617302" sldId="1649"/>
            <ac:spMk id="60" creationId="{80FC5778-DDE0-60D5-AFBF-92FBBAF6352C}"/>
          </ac:spMkLst>
        </pc:spChg>
        <pc:spChg chg="mod">
          <ac:chgData name="Bernat Sort Rufat" userId="1e5df0ea-a861-48a6-82a7-7328f5d65c37" providerId="ADAL" clId="{CCA64883-683B-47C5-847B-28AF095DAAA2}" dt="2022-08-07T17:50:15.616" v="324" actId="571"/>
          <ac:spMkLst>
            <pc:docMk/>
            <pc:sldMk cId="4166617302" sldId="1649"/>
            <ac:spMk id="61" creationId="{0D0B6BB0-B57E-1DB7-5EBB-77CBA14A4754}"/>
          </ac:spMkLst>
        </pc:spChg>
        <pc:spChg chg="mod">
          <ac:chgData name="Bernat Sort Rufat" userId="1e5df0ea-a861-48a6-82a7-7328f5d65c37" providerId="ADAL" clId="{CCA64883-683B-47C5-847B-28AF095DAAA2}" dt="2022-08-07T17:50:15.616" v="324" actId="571"/>
          <ac:spMkLst>
            <pc:docMk/>
            <pc:sldMk cId="4166617302" sldId="1649"/>
            <ac:spMk id="63" creationId="{69BF16B4-AE8C-AFDB-A4AF-9B1DA9AF5730}"/>
          </ac:spMkLst>
        </pc:spChg>
        <pc:spChg chg="mod">
          <ac:chgData name="Bernat Sort Rufat" userId="1e5df0ea-a861-48a6-82a7-7328f5d65c37" providerId="ADAL" clId="{CCA64883-683B-47C5-847B-28AF095DAAA2}" dt="2022-08-07T17:50:15.616" v="324" actId="571"/>
          <ac:spMkLst>
            <pc:docMk/>
            <pc:sldMk cId="4166617302" sldId="1649"/>
            <ac:spMk id="64" creationId="{44147533-7CB3-A635-B740-75CAA232BFC9}"/>
          </ac:spMkLst>
        </pc:spChg>
        <pc:spChg chg="mod">
          <ac:chgData name="Bernat Sort Rufat" userId="1e5df0ea-a861-48a6-82a7-7328f5d65c37" providerId="ADAL" clId="{CCA64883-683B-47C5-847B-28AF095DAAA2}" dt="2022-08-07T17:50:15.616" v="324" actId="571"/>
          <ac:spMkLst>
            <pc:docMk/>
            <pc:sldMk cId="4166617302" sldId="1649"/>
            <ac:spMk id="65" creationId="{672F1B4C-41F9-00B7-D649-B0303B015421}"/>
          </ac:spMkLst>
        </pc:spChg>
        <pc:spChg chg="mod">
          <ac:chgData name="Bernat Sort Rufat" userId="1e5df0ea-a861-48a6-82a7-7328f5d65c37" providerId="ADAL" clId="{CCA64883-683B-47C5-847B-28AF095DAAA2}" dt="2022-08-07T17:50:15.616" v="324" actId="571"/>
          <ac:spMkLst>
            <pc:docMk/>
            <pc:sldMk cId="4166617302" sldId="1649"/>
            <ac:spMk id="66" creationId="{60A7ACC2-2B53-38BC-A7C1-CBA3F0516050}"/>
          </ac:spMkLst>
        </pc:spChg>
        <pc:spChg chg="mod">
          <ac:chgData name="Bernat Sort Rufat" userId="1e5df0ea-a861-48a6-82a7-7328f5d65c37" providerId="ADAL" clId="{CCA64883-683B-47C5-847B-28AF095DAAA2}" dt="2022-08-07T17:50:15.616" v="324" actId="571"/>
          <ac:spMkLst>
            <pc:docMk/>
            <pc:sldMk cId="4166617302" sldId="1649"/>
            <ac:spMk id="67" creationId="{3AFFD112-A042-8E0F-03F1-F7BB4665B5E2}"/>
          </ac:spMkLst>
        </pc:spChg>
        <pc:spChg chg="mod">
          <ac:chgData name="Bernat Sort Rufat" userId="1e5df0ea-a861-48a6-82a7-7328f5d65c37" providerId="ADAL" clId="{CCA64883-683B-47C5-847B-28AF095DAAA2}" dt="2022-08-07T17:50:15.616" v="324" actId="571"/>
          <ac:spMkLst>
            <pc:docMk/>
            <pc:sldMk cId="4166617302" sldId="1649"/>
            <ac:spMk id="68" creationId="{FBE7D8B2-C49B-A70E-9CE6-BAD967ADCE0D}"/>
          </ac:spMkLst>
        </pc:spChg>
        <pc:spChg chg="mod">
          <ac:chgData name="Bernat Sort Rufat" userId="1e5df0ea-a861-48a6-82a7-7328f5d65c37" providerId="ADAL" clId="{CCA64883-683B-47C5-847B-28AF095DAAA2}" dt="2022-08-07T17:50:15.616" v="324" actId="571"/>
          <ac:spMkLst>
            <pc:docMk/>
            <pc:sldMk cId="4166617302" sldId="1649"/>
            <ac:spMk id="69" creationId="{0C0B9F5D-36BD-45A1-D539-129EABEEEB2D}"/>
          </ac:spMkLst>
        </pc:spChg>
        <pc:spChg chg="mod">
          <ac:chgData name="Bernat Sort Rufat" userId="1e5df0ea-a861-48a6-82a7-7328f5d65c37" providerId="ADAL" clId="{CCA64883-683B-47C5-847B-28AF095DAAA2}" dt="2022-08-07T17:50:15.616" v="324" actId="571"/>
          <ac:spMkLst>
            <pc:docMk/>
            <pc:sldMk cId="4166617302" sldId="1649"/>
            <ac:spMk id="70" creationId="{E2AE6B07-4F38-7023-61F9-6538BB642D77}"/>
          </ac:spMkLst>
        </pc:spChg>
        <pc:spChg chg="mod">
          <ac:chgData name="Bernat Sort Rufat" userId="1e5df0ea-a861-48a6-82a7-7328f5d65c37" providerId="ADAL" clId="{CCA64883-683B-47C5-847B-28AF095DAAA2}" dt="2022-08-07T17:50:15.616" v="324" actId="571"/>
          <ac:spMkLst>
            <pc:docMk/>
            <pc:sldMk cId="4166617302" sldId="1649"/>
            <ac:spMk id="71" creationId="{017C8515-B00C-0CD9-0084-4269F8750C6E}"/>
          </ac:spMkLst>
        </pc:spChg>
        <pc:spChg chg="add mod">
          <ac:chgData name="Bernat Sort Rufat" userId="1e5df0ea-a861-48a6-82a7-7328f5d65c37" providerId="ADAL" clId="{CCA64883-683B-47C5-847B-28AF095DAAA2}" dt="2022-08-07T17:50:15.616" v="324" actId="571"/>
          <ac:spMkLst>
            <pc:docMk/>
            <pc:sldMk cId="4166617302" sldId="1649"/>
            <ac:spMk id="72" creationId="{0CDD7FAB-6838-8A71-4424-F404451665CD}"/>
          </ac:spMkLst>
        </pc:spChg>
        <pc:spChg chg="add mod">
          <ac:chgData name="Bernat Sort Rufat" userId="1e5df0ea-a861-48a6-82a7-7328f5d65c37" providerId="ADAL" clId="{CCA64883-683B-47C5-847B-28AF095DAAA2}" dt="2022-08-07T17:50:15.616" v="324" actId="571"/>
          <ac:spMkLst>
            <pc:docMk/>
            <pc:sldMk cId="4166617302" sldId="1649"/>
            <ac:spMk id="73" creationId="{B17CB15F-1EFB-3E33-8BD2-4827CB1888C3}"/>
          </ac:spMkLst>
        </pc:spChg>
        <pc:spChg chg="add mod">
          <ac:chgData name="Bernat Sort Rufat" userId="1e5df0ea-a861-48a6-82a7-7328f5d65c37" providerId="ADAL" clId="{CCA64883-683B-47C5-847B-28AF095DAAA2}" dt="2022-08-07T17:50:15.616" v="324" actId="571"/>
          <ac:spMkLst>
            <pc:docMk/>
            <pc:sldMk cId="4166617302" sldId="1649"/>
            <ac:spMk id="74" creationId="{63179A51-FE02-C315-5488-CCA97C5803A0}"/>
          </ac:spMkLst>
        </pc:spChg>
        <pc:spChg chg="add mod">
          <ac:chgData name="Bernat Sort Rufat" userId="1e5df0ea-a861-48a6-82a7-7328f5d65c37" providerId="ADAL" clId="{CCA64883-683B-47C5-847B-28AF095DAAA2}" dt="2022-08-07T17:50:15.616" v="324" actId="571"/>
          <ac:spMkLst>
            <pc:docMk/>
            <pc:sldMk cId="4166617302" sldId="1649"/>
            <ac:spMk id="75" creationId="{75328C7E-401A-C19E-24A6-40CE2748BE12}"/>
          </ac:spMkLst>
        </pc:spChg>
        <pc:spChg chg="add mod">
          <ac:chgData name="Bernat Sort Rufat" userId="1e5df0ea-a861-48a6-82a7-7328f5d65c37" providerId="ADAL" clId="{CCA64883-683B-47C5-847B-28AF095DAAA2}" dt="2022-08-07T17:50:15.616" v="324" actId="571"/>
          <ac:spMkLst>
            <pc:docMk/>
            <pc:sldMk cId="4166617302" sldId="1649"/>
            <ac:spMk id="76" creationId="{5B10CD25-AE73-0D85-41D0-94B5BC6695CE}"/>
          </ac:spMkLst>
        </pc:spChg>
        <pc:spChg chg="add mod">
          <ac:chgData name="Bernat Sort Rufat" userId="1e5df0ea-a861-48a6-82a7-7328f5d65c37" providerId="ADAL" clId="{CCA64883-683B-47C5-847B-28AF095DAAA2}" dt="2022-08-07T17:50:15.616" v="324" actId="571"/>
          <ac:spMkLst>
            <pc:docMk/>
            <pc:sldMk cId="4166617302" sldId="1649"/>
            <ac:spMk id="77" creationId="{90F635C7-5CC9-F89F-6051-3B9A8F9EE2AD}"/>
          </ac:spMkLst>
        </pc:spChg>
        <pc:spChg chg="add mod">
          <ac:chgData name="Bernat Sort Rufat" userId="1e5df0ea-a861-48a6-82a7-7328f5d65c37" providerId="ADAL" clId="{CCA64883-683B-47C5-847B-28AF095DAAA2}" dt="2022-08-07T17:50:15.616" v="324" actId="571"/>
          <ac:spMkLst>
            <pc:docMk/>
            <pc:sldMk cId="4166617302" sldId="1649"/>
            <ac:spMk id="78" creationId="{208A748A-E2F8-4E76-012A-A84793336955}"/>
          </ac:spMkLst>
        </pc:spChg>
        <pc:spChg chg="add mod">
          <ac:chgData name="Bernat Sort Rufat" userId="1e5df0ea-a861-48a6-82a7-7328f5d65c37" providerId="ADAL" clId="{CCA64883-683B-47C5-847B-28AF095DAAA2}" dt="2022-08-07T17:50:15.616" v="324" actId="571"/>
          <ac:spMkLst>
            <pc:docMk/>
            <pc:sldMk cId="4166617302" sldId="1649"/>
            <ac:spMk id="79" creationId="{E78BBFC5-E8FC-8FD4-5837-7AE789EFE887}"/>
          </ac:spMkLst>
        </pc:spChg>
        <pc:grpChg chg="add mod">
          <ac:chgData name="Bernat Sort Rufat" userId="1e5df0ea-a861-48a6-82a7-7328f5d65c37" providerId="ADAL" clId="{CCA64883-683B-47C5-847B-28AF095DAAA2}" dt="2022-08-07T17:50:15.616" v="324" actId="571"/>
          <ac:grpSpMkLst>
            <pc:docMk/>
            <pc:sldMk cId="4166617302" sldId="1649"/>
            <ac:grpSpMk id="52" creationId="{DE60EECB-1E19-A83E-8CB5-AF9089885604}"/>
          </ac:grpSpMkLst>
        </pc:grpChg>
        <pc:grpChg chg="add mod">
          <ac:chgData name="Bernat Sort Rufat" userId="1e5df0ea-a861-48a6-82a7-7328f5d65c37" providerId="ADAL" clId="{CCA64883-683B-47C5-847B-28AF095DAAA2}" dt="2022-08-07T17:50:15.616" v="324" actId="571"/>
          <ac:grpSpMkLst>
            <pc:docMk/>
            <pc:sldMk cId="4166617302" sldId="1649"/>
            <ac:grpSpMk id="62" creationId="{B7264BCE-BAE9-97C7-DE65-926675A8E772}"/>
          </ac:grpSpMkLst>
        </pc:grpChg>
      </pc:sldChg>
      <pc:sldChg chg="addSp modSp new del mod modAnim">
        <pc:chgData name="Bernat Sort Rufat" userId="1e5df0ea-a861-48a6-82a7-7328f5d65c37" providerId="ADAL" clId="{CCA64883-683B-47C5-847B-28AF095DAAA2}" dt="2022-09-12T19:20:55.218" v="19292" actId="2696"/>
        <pc:sldMkLst>
          <pc:docMk/>
          <pc:sldMk cId="4022668032" sldId="1650"/>
        </pc:sldMkLst>
        <pc:spChg chg="add mod">
          <ac:chgData name="Bernat Sort Rufat" userId="1e5df0ea-a861-48a6-82a7-7328f5d65c37" providerId="ADAL" clId="{CCA64883-683B-47C5-847B-28AF095DAAA2}" dt="2022-08-09T20:11:57.113" v="2559"/>
          <ac:spMkLst>
            <pc:docMk/>
            <pc:sldMk cId="4022668032" sldId="1650"/>
            <ac:spMk id="6" creationId="{0FA01A95-043E-5889-628E-C1A360097FFF}"/>
          </ac:spMkLst>
        </pc:spChg>
        <pc:spChg chg="add mod">
          <ac:chgData name="Bernat Sort Rufat" userId="1e5df0ea-a861-48a6-82a7-7328f5d65c37" providerId="ADAL" clId="{CCA64883-683B-47C5-847B-28AF095DAAA2}" dt="2022-08-09T20:59:59.963" v="2949" actId="207"/>
          <ac:spMkLst>
            <pc:docMk/>
            <pc:sldMk cId="4022668032" sldId="1650"/>
            <ac:spMk id="7" creationId="{2D847C4D-092D-D828-C207-B839B0CF7BAF}"/>
          </ac:spMkLst>
        </pc:spChg>
        <pc:spChg chg="add mod">
          <ac:chgData name="Bernat Sort Rufat" userId="1e5df0ea-a861-48a6-82a7-7328f5d65c37" providerId="ADAL" clId="{CCA64883-683B-47C5-847B-28AF095DAAA2}" dt="2022-08-09T21:00:14.287" v="2952" actId="14100"/>
          <ac:spMkLst>
            <pc:docMk/>
            <pc:sldMk cId="4022668032" sldId="1650"/>
            <ac:spMk id="8" creationId="{6C2ADE9B-C746-C70C-ABDA-C7D4CB8D09BB}"/>
          </ac:spMkLst>
        </pc:spChg>
        <pc:spChg chg="add mod">
          <ac:chgData name="Bernat Sort Rufat" userId="1e5df0ea-a861-48a6-82a7-7328f5d65c37" providerId="ADAL" clId="{CCA64883-683B-47C5-847B-28AF095DAAA2}" dt="2022-08-26T10:02:21.415" v="13819"/>
          <ac:spMkLst>
            <pc:docMk/>
            <pc:sldMk cId="4022668032" sldId="1650"/>
            <ac:spMk id="11" creationId="{FAC7691F-12DD-B569-8BBF-7A0C8F1234D2}"/>
          </ac:spMkLst>
        </pc:spChg>
        <pc:spChg chg="add mod">
          <ac:chgData name="Bernat Sort Rufat" userId="1e5df0ea-a861-48a6-82a7-7328f5d65c37" providerId="ADAL" clId="{CCA64883-683B-47C5-847B-28AF095DAAA2}" dt="2022-08-26T10:02:21.415" v="13819"/>
          <ac:spMkLst>
            <pc:docMk/>
            <pc:sldMk cId="4022668032" sldId="1650"/>
            <ac:spMk id="12" creationId="{363A04B9-10BC-3970-9351-0C3D2515EEFF}"/>
          </ac:spMkLst>
        </pc:spChg>
        <pc:graphicFrameChg chg="add mod">
          <ac:chgData name="Bernat Sort Rufat" userId="1e5df0ea-a861-48a6-82a7-7328f5d65c37" providerId="ADAL" clId="{CCA64883-683B-47C5-847B-28AF095DAAA2}" dt="2022-08-10T14:54:01.498" v="3246" actId="1076"/>
          <ac:graphicFrameMkLst>
            <pc:docMk/>
            <pc:sldMk cId="4022668032" sldId="1650"/>
            <ac:graphicFrameMk id="9" creationId="{CCC73715-9C0E-3A5E-3871-1757194C04EB}"/>
          </ac:graphicFrameMkLst>
        </pc:graphicFrameChg>
        <pc:graphicFrameChg chg="add mod">
          <ac:chgData name="Bernat Sort Rufat" userId="1e5df0ea-a861-48a6-82a7-7328f5d65c37" providerId="ADAL" clId="{CCA64883-683B-47C5-847B-28AF095DAAA2}" dt="2022-08-10T17:31:10.378" v="4159" actId="1076"/>
          <ac:graphicFrameMkLst>
            <pc:docMk/>
            <pc:sldMk cId="4022668032" sldId="1650"/>
            <ac:graphicFrameMk id="10" creationId="{54E40575-18DF-EA42-FA9B-7A2AA5B097D9}"/>
          </ac:graphicFrameMkLst>
        </pc:graphicFrameChg>
        <pc:picChg chg="add mod">
          <ac:chgData name="Bernat Sort Rufat" userId="1e5df0ea-a861-48a6-82a7-7328f5d65c37" providerId="ADAL" clId="{CCA64883-683B-47C5-847B-28AF095DAAA2}" dt="2022-08-09T18:06:54.372" v="1775" actId="1076"/>
          <ac:picMkLst>
            <pc:docMk/>
            <pc:sldMk cId="4022668032" sldId="1650"/>
            <ac:picMk id="2" creationId="{D1D17DAB-3ACD-A3C0-4D92-123F021071D9}"/>
          </ac:picMkLst>
        </pc:picChg>
        <pc:picChg chg="add mod">
          <ac:chgData name="Bernat Sort Rufat" userId="1e5df0ea-a861-48a6-82a7-7328f5d65c37" providerId="ADAL" clId="{CCA64883-683B-47C5-847B-28AF095DAAA2}" dt="2022-08-09T18:06:57.035" v="1776" actId="14100"/>
          <ac:picMkLst>
            <pc:docMk/>
            <pc:sldMk cId="4022668032" sldId="1650"/>
            <ac:picMk id="3" creationId="{E7EFD2B4-D6CD-28D1-B914-0EA47E278B06}"/>
          </ac:picMkLst>
        </pc:picChg>
        <pc:picChg chg="add mod">
          <ac:chgData name="Bernat Sort Rufat" userId="1e5df0ea-a861-48a6-82a7-7328f5d65c37" providerId="ADAL" clId="{CCA64883-683B-47C5-847B-28AF095DAAA2}" dt="2022-08-09T18:07:12.555" v="1779" actId="1076"/>
          <ac:picMkLst>
            <pc:docMk/>
            <pc:sldMk cId="4022668032" sldId="1650"/>
            <ac:picMk id="4" creationId="{FF7EF481-6F98-7705-382D-D8CD99D25F71}"/>
          </ac:picMkLst>
        </pc:picChg>
        <pc:picChg chg="add mod">
          <ac:chgData name="Bernat Sort Rufat" userId="1e5df0ea-a861-48a6-82a7-7328f5d65c37" providerId="ADAL" clId="{CCA64883-683B-47C5-847B-28AF095DAAA2}" dt="2022-08-09T19:48:21.969" v="2156" actId="1076"/>
          <ac:picMkLst>
            <pc:docMk/>
            <pc:sldMk cId="4022668032" sldId="1650"/>
            <ac:picMk id="5" creationId="{283416AB-4C26-3999-38E9-01AA20E38EA5}"/>
          </ac:picMkLst>
        </pc:picChg>
        <pc:picChg chg="add mod">
          <ac:chgData name="Bernat Sort Rufat" userId="1e5df0ea-a861-48a6-82a7-7328f5d65c37" providerId="ADAL" clId="{CCA64883-683B-47C5-847B-28AF095DAAA2}" dt="2022-08-31T08:02:25.601" v="17695" actId="1076"/>
          <ac:picMkLst>
            <pc:docMk/>
            <pc:sldMk cId="4022668032" sldId="1650"/>
            <ac:picMk id="13" creationId="{01B81C97-F070-D44F-3DF2-FB59CD83DE1B}"/>
          </ac:picMkLst>
        </pc:picChg>
        <pc:picChg chg="add mod">
          <ac:chgData name="Bernat Sort Rufat" userId="1e5df0ea-a861-48a6-82a7-7328f5d65c37" providerId="ADAL" clId="{CCA64883-683B-47C5-847B-28AF095DAAA2}" dt="2022-09-02T20:24:03.896" v="18441" actId="1076"/>
          <ac:picMkLst>
            <pc:docMk/>
            <pc:sldMk cId="4022668032" sldId="1650"/>
            <ac:picMk id="14" creationId="{FA89AB1E-775B-93ED-F002-0395C659B9DC}"/>
          </ac:picMkLst>
        </pc:picChg>
      </pc:sldChg>
      <pc:sldChg chg="addSp delSp modSp new mod setBg modAnim">
        <pc:chgData name="Bernat Sort Rufat" userId="1e5df0ea-a861-48a6-82a7-7328f5d65c37" providerId="ADAL" clId="{CCA64883-683B-47C5-847B-28AF095DAAA2}" dt="2022-08-31T10:47:26.932" v="18069" actId="12789"/>
        <pc:sldMkLst>
          <pc:docMk/>
          <pc:sldMk cId="176806437" sldId="1651"/>
        </pc:sldMkLst>
        <pc:spChg chg="add del mod">
          <ac:chgData name="Bernat Sort Rufat" userId="1e5df0ea-a861-48a6-82a7-7328f5d65c37" providerId="ADAL" clId="{CCA64883-683B-47C5-847B-28AF095DAAA2}" dt="2022-08-09T12:43:20.525" v="1690"/>
          <ac:spMkLst>
            <pc:docMk/>
            <pc:sldMk cId="176806437" sldId="1651"/>
            <ac:spMk id="2" creationId="{102BB9FF-AB97-3FCC-7F35-B9242DA3AEE5}"/>
          </ac:spMkLst>
        </pc:spChg>
        <pc:spChg chg="add del mod">
          <ac:chgData name="Bernat Sort Rufat" userId="1e5df0ea-a861-48a6-82a7-7328f5d65c37" providerId="ADAL" clId="{CCA64883-683B-47C5-847B-28AF095DAAA2}" dt="2022-08-09T12:43:20.525" v="1690"/>
          <ac:spMkLst>
            <pc:docMk/>
            <pc:sldMk cId="176806437" sldId="1651"/>
            <ac:spMk id="3" creationId="{F9669177-366B-FEA7-6C49-F20D0E76D314}"/>
          </ac:spMkLst>
        </pc:spChg>
        <pc:spChg chg="mod">
          <ac:chgData name="Bernat Sort Rufat" userId="1e5df0ea-a861-48a6-82a7-7328f5d65c37" providerId="ADAL" clId="{CCA64883-683B-47C5-847B-28AF095DAAA2}" dt="2022-08-09T12:43:19.190" v="1687"/>
          <ac:spMkLst>
            <pc:docMk/>
            <pc:sldMk cId="176806437" sldId="1651"/>
            <ac:spMk id="5" creationId="{9611E71C-F5F9-93FC-0AC5-ED9F7E2BCA36}"/>
          </ac:spMkLst>
        </pc:spChg>
        <pc:spChg chg="mod">
          <ac:chgData name="Bernat Sort Rufat" userId="1e5df0ea-a861-48a6-82a7-7328f5d65c37" providerId="ADAL" clId="{CCA64883-683B-47C5-847B-28AF095DAAA2}" dt="2022-08-09T12:43:19.190" v="1687"/>
          <ac:spMkLst>
            <pc:docMk/>
            <pc:sldMk cId="176806437" sldId="1651"/>
            <ac:spMk id="6" creationId="{0A8E4290-4437-0C12-2FF7-FF1FFCA76B63}"/>
          </ac:spMkLst>
        </pc:spChg>
        <pc:spChg chg="mod">
          <ac:chgData name="Bernat Sort Rufat" userId="1e5df0ea-a861-48a6-82a7-7328f5d65c37" providerId="ADAL" clId="{CCA64883-683B-47C5-847B-28AF095DAAA2}" dt="2022-08-09T12:43:19.190" v="1687"/>
          <ac:spMkLst>
            <pc:docMk/>
            <pc:sldMk cId="176806437" sldId="1651"/>
            <ac:spMk id="8" creationId="{1BAA5D84-E66C-49E5-7709-5B95073E4821}"/>
          </ac:spMkLst>
        </pc:spChg>
        <pc:spChg chg="mod">
          <ac:chgData name="Bernat Sort Rufat" userId="1e5df0ea-a861-48a6-82a7-7328f5d65c37" providerId="ADAL" clId="{CCA64883-683B-47C5-847B-28AF095DAAA2}" dt="2022-08-09T12:43:19.190" v="1687"/>
          <ac:spMkLst>
            <pc:docMk/>
            <pc:sldMk cId="176806437" sldId="1651"/>
            <ac:spMk id="9" creationId="{D6E31658-E945-26F2-A9E2-5D694BF8C486}"/>
          </ac:spMkLst>
        </pc:spChg>
        <pc:spChg chg="mod">
          <ac:chgData name="Bernat Sort Rufat" userId="1e5df0ea-a861-48a6-82a7-7328f5d65c37" providerId="ADAL" clId="{CCA64883-683B-47C5-847B-28AF095DAAA2}" dt="2022-08-09T12:43:19.190" v="1687"/>
          <ac:spMkLst>
            <pc:docMk/>
            <pc:sldMk cId="176806437" sldId="1651"/>
            <ac:spMk id="11" creationId="{1E2EE660-1754-8CDB-E41B-9B87E27368D6}"/>
          </ac:spMkLst>
        </pc:spChg>
        <pc:spChg chg="mod">
          <ac:chgData name="Bernat Sort Rufat" userId="1e5df0ea-a861-48a6-82a7-7328f5d65c37" providerId="ADAL" clId="{CCA64883-683B-47C5-847B-28AF095DAAA2}" dt="2022-08-09T12:43:19.190" v="1687"/>
          <ac:spMkLst>
            <pc:docMk/>
            <pc:sldMk cId="176806437" sldId="1651"/>
            <ac:spMk id="12" creationId="{AAEA2BDE-606B-28A0-2E77-332DC94EED79}"/>
          </ac:spMkLst>
        </pc:spChg>
        <pc:spChg chg="mod">
          <ac:chgData name="Bernat Sort Rufat" userId="1e5df0ea-a861-48a6-82a7-7328f5d65c37" providerId="ADAL" clId="{CCA64883-683B-47C5-847B-28AF095DAAA2}" dt="2022-08-09T12:43:19.190" v="1687"/>
          <ac:spMkLst>
            <pc:docMk/>
            <pc:sldMk cId="176806437" sldId="1651"/>
            <ac:spMk id="14" creationId="{882F290C-424C-75F8-2A7F-5A47C84B25C1}"/>
          </ac:spMkLst>
        </pc:spChg>
        <pc:spChg chg="mod">
          <ac:chgData name="Bernat Sort Rufat" userId="1e5df0ea-a861-48a6-82a7-7328f5d65c37" providerId="ADAL" clId="{CCA64883-683B-47C5-847B-28AF095DAAA2}" dt="2022-08-09T12:43:19.190" v="1687"/>
          <ac:spMkLst>
            <pc:docMk/>
            <pc:sldMk cId="176806437" sldId="1651"/>
            <ac:spMk id="15" creationId="{46E37371-C487-CE49-2EA1-38F0EB2DAA4C}"/>
          </ac:spMkLst>
        </pc:spChg>
        <pc:spChg chg="add del mod">
          <ac:chgData name="Bernat Sort Rufat" userId="1e5df0ea-a861-48a6-82a7-7328f5d65c37" providerId="ADAL" clId="{CCA64883-683B-47C5-847B-28AF095DAAA2}" dt="2022-08-09T12:43:20.525" v="1690"/>
          <ac:spMkLst>
            <pc:docMk/>
            <pc:sldMk cId="176806437" sldId="1651"/>
            <ac:spMk id="16" creationId="{C962B190-04A3-1F46-A740-53581130EDAE}"/>
          </ac:spMkLst>
        </pc:spChg>
        <pc:spChg chg="add del mod">
          <ac:chgData name="Bernat Sort Rufat" userId="1e5df0ea-a861-48a6-82a7-7328f5d65c37" providerId="ADAL" clId="{CCA64883-683B-47C5-847B-28AF095DAAA2}" dt="2022-08-09T12:43:20.525" v="1690"/>
          <ac:spMkLst>
            <pc:docMk/>
            <pc:sldMk cId="176806437" sldId="1651"/>
            <ac:spMk id="17" creationId="{C831A2D6-B629-7EC4-2EE3-89A48850B4A1}"/>
          </ac:spMkLst>
        </pc:spChg>
        <pc:spChg chg="add del mod">
          <ac:chgData name="Bernat Sort Rufat" userId="1e5df0ea-a861-48a6-82a7-7328f5d65c37" providerId="ADAL" clId="{CCA64883-683B-47C5-847B-28AF095DAAA2}" dt="2022-08-09T12:43:20.525" v="1690"/>
          <ac:spMkLst>
            <pc:docMk/>
            <pc:sldMk cId="176806437" sldId="1651"/>
            <ac:spMk id="18" creationId="{D0A9BA20-3388-5342-2C39-EFE15C6D6CC9}"/>
          </ac:spMkLst>
        </pc:spChg>
        <pc:spChg chg="add mod">
          <ac:chgData name="Bernat Sort Rufat" userId="1e5df0ea-a861-48a6-82a7-7328f5d65c37" providerId="ADAL" clId="{CCA64883-683B-47C5-847B-28AF095DAAA2}" dt="2022-08-31T10:47:26.932" v="18069" actId="12789"/>
          <ac:spMkLst>
            <pc:docMk/>
            <pc:sldMk cId="176806437" sldId="1651"/>
            <ac:spMk id="19" creationId="{C154ED59-3ED6-C62A-7C3E-8A2B7F4DC49C}"/>
          </ac:spMkLst>
        </pc:spChg>
        <pc:spChg chg="add mod">
          <ac:chgData name="Bernat Sort Rufat" userId="1e5df0ea-a861-48a6-82a7-7328f5d65c37" providerId="ADAL" clId="{CCA64883-683B-47C5-847B-28AF095DAAA2}" dt="2022-08-31T10:47:26.932" v="18069" actId="12789"/>
          <ac:spMkLst>
            <pc:docMk/>
            <pc:sldMk cId="176806437" sldId="1651"/>
            <ac:spMk id="21" creationId="{56D3F736-08E0-E68B-14C8-BC0B370D5748}"/>
          </ac:spMkLst>
        </pc:spChg>
        <pc:grpChg chg="add del mod">
          <ac:chgData name="Bernat Sort Rufat" userId="1e5df0ea-a861-48a6-82a7-7328f5d65c37" providerId="ADAL" clId="{CCA64883-683B-47C5-847B-28AF095DAAA2}" dt="2022-08-09T12:43:20.525" v="1690"/>
          <ac:grpSpMkLst>
            <pc:docMk/>
            <pc:sldMk cId="176806437" sldId="1651"/>
            <ac:grpSpMk id="4" creationId="{573E9DC6-2A68-D423-968F-5B8857200867}"/>
          </ac:grpSpMkLst>
        </pc:grpChg>
        <pc:grpChg chg="add del mod">
          <ac:chgData name="Bernat Sort Rufat" userId="1e5df0ea-a861-48a6-82a7-7328f5d65c37" providerId="ADAL" clId="{CCA64883-683B-47C5-847B-28AF095DAAA2}" dt="2022-08-09T12:43:20.525" v="1690"/>
          <ac:grpSpMkLst>
            <pc:docMk/>
            <pc:sldMk cId="176806437" sldId="1651"/>
            <ac:grpSpMk id="7" creationId="{3AEB6095-2A1E-C316-3D90-0F69B9163DAD}"/>
          </ac:grpSpMkLst>
        </pc:grpChg>
        <pc:grpChg chg="add del mod">
          <ac:chgData name="Bernat Sort Rufat" userId="1e5df0ea-a861-48a6-82a7-7328f5d65c37" providerId="ADAL" clId="{CCA64883-683B-47C5-847B-28AF095DAAA2}" dt="2022-08-09T12:43:20.525" v="1690"/>
          <ac:grpSpMkLst>
            <pc:docMk/>
            <pc:sldMk cId="176806437" sldId="1651"/>
            <ac:grpSpMk id="10" creationId="{BF0FF54E-F0DD-093E-6506-F4B3CF5BFF4C}"/>
          </ac:grpSpMkLst>
        </pc:grpChg>
        <pc:grpChg chg="add del mod">
          <ac:chgData name="Bernat Sort Rufat" userId="1e5df0ea-a861-48a6-82a7-7328f5d65c37" providerId="ADAL" clId="{CCA64883-683B-47C5-847B-28AF095DAAA2}" dt="2022-08-09T12:43:20.525" v="1690"/>
          <ac:grpSpMkLst>
            <pc:docMk/>
            <pc:sldMk cId="176806437" sldId="1651"/>
            <ac:grpSpMk id="13" creationId="{7DCADA91-6810-D2CA-BABD-011E69F53946}"/>
          </ac:grpSpMkLst>
        </pc:grpChg>
      </pc:sldChg>
      <pc:sldChg chg="modSp add mod modAnim">
        <pc:chgData name="Bernat Sort Rufat" userId="1e5df0ea-a861-48a6-82a7-7328f5d65c37" providerId="ADAL" clId="{CCA64883-683B-47C5-847B-28AF095DAAA2}" dt="2022-08-31T10:47:55.064" v="18074" actId="12789"/>
        <pc:sldMkLst>
          <pc:docMk/>
          <pc:sldMk cId="417254842" sldId="1652"/>
        </pc:sldMkLst>
        <pc:spChg chg="mod">
          <ac:chgData name="Bernat Sort Rufat" userId="1e5df0ea-a861-48a6-82a7-7328f5d65c37" providerId="ADAL" clId="{CCA64883-683B-47C5-847B-28AF095DAAA2}" dt="2022-08-31T10:47:50.834" v="18073" actId="12789"/>
          <ac:spMkLst>
            <pc:docMk/>
            <pc:sldMk cId="417254842" sldId="1652"/>
            <ac:spMk id="19" creationId="{C154ED59-3ED6-C62A-7C3E-8A2B7F4DC49C}"/>
          </ac:spMkLst>
        </pc:spChg>
        <pc:spChg chg="mod">
          <ac:chgData name="Bernat Sort Rufat" userId="1e5df0ea-a861-48a6-82a7-7328f5d65c37" providerId="ADAL" clId="{CCA64883-683B-47C5-847B-28AF095DAAA2}" dt="2022-08-31T10:47:55.064" v="18074" actId="12789"/>
          <ac:spMkLst>
            <pc:docMk/>
            <pc:sldMk cId="417254842" sldId="1652"/>
            <ac:spMk id="21" creationId="{56D3F736-08E0-E68B-14C8-BC0B370D5748}"/>
          </ac:spMkLst>
        </pc:spChg>
      </pc:sldChg>
      <pc:sldChg chg="addSp delSp modSp new mod delAnim modAnim">
        <pc:chgData name="Bernat Sort Rufat" userId="1e5df0ea-a861-48a6-82a7-7328f5d65c37" providerId="ADAL" clId="{CCA64883-683B-47C5-847B-28AF095DAAA2}" dt="2022-08-31T08:28:20.571" v="17867"/>
        <pc:sldMkLst>
          <pc:docMk/>
          <pc:sldMk cId="1324785859" sldId="1653"/>
        </pc:sldMkLst>
        <pc:spChg chg="add del mod">
          <ac:chgData name="Bernat Sort Rufat" userId="1e5df0ea-a861-48a6-82a7-7328f5d65c37" providerId="ADAL" clId="{CCA64883-683B-47C5-847B-28AF095DAAA2}" dt="2022-08-09T18:09:05.085" v="1793" actId="478"/>
          <ac:spMkLst>
            <pc:docMk/>
            <pc:sldMk cId="1324785859" sldId="1653"/>
            <ac:spMk id="2" creationId="{7850147F-3B11-104A-20F7-32EA99E2D12A}"/>
          </ac:spMkLst>
        </pc:spChg>
        <pc:spChg chg="add mod">
          <ac:chgData name="Bernat Sort Rufat" userId="1e5df0ea-a861-48a6-82a7-7328f5d65c37" providerId="ADAL" clId="{CCA64883-683B-47C5-847B-28AF095DAAA2}" dt="2022-08-09T20:57:16.590" v="2927" actId="113"/>
          <ac:spMkLst>
            <pc:docMk/>
            <pc:sldMk cId="1324785859" sldId="1653"/>
            <ac:spMk id="3" creationId="{EEE19E93-5E3B-C2D2-6FCE-A6E441D0C620}"/>
          </ac:spMkLst>
        </pc:spChg>
        <pc:spChg chg="add del mod">
          <ac:chgData name="Bernat Sort Rufat" userId="1e5df0ea-a861-48a6-82a7-7328f5d65c37" providerId="ADAL" clId="{CCA64883-683B-47C5-847B-28AF095DAAA2}" dt="2022-08-09T18:08:51.966" v="1785" actId="478"/>
          <ac:spMkLst>
            <pc:docMk/>
            <pc:sldMk cId="1324785859" sldId="1653"/>
            <ac:spMk id="8" creationId="{992D3920-9636-4D82-4AF9-ACA61549D559}"/>
          </ac:spMkLst>
        </pc:spChg>
        <pc:spChg chg="mod">
          <ac:chgData name="Bernat Sort Rufat" userId="1e5df0ea-a861-48a6-82a7-7328f5d65c37" providerId="ADAL" clId="{CCA64883-683B-47C5-847B-28AF095DAAA2}" dt="2022-08-09T18:08:47.400" v="1781"/>
          <ac:spMkLst>
            <pc:docMk/>
            <pc:sldMk cId="1324785859" sldId="1653"/>
            <ac:spMk id="10" creationId="{0818703A-270D-1DBC-F114-BD787106630D}"/>
          </ac:spMkLst>
        </pc:spChg>
        <pc:spChg chg="mod">
          <ac:chgData name="Bernat Sort Rufat" userId="1e5df0ea-a861-48a6-82a7-7328f5d65c37" providerId="ADAL" clId="{CCA64883-683B-47C5-847B-28AF095DAAA2}" dt="2022-08-09T18:08:47.400" v="1781"/>
          <ac:spMkLst>
            <pc:docMk/>
            <pc:sldMk cId="1324785859" sldId="1653"/>
            <ac:spMk id="11" creationId="{A40C474C-EEAE-0F00-8187-7B2B3C9E5CBA}"/>
          </ac:spMkLst>
        </pc:spChg>
        <pc:spChg chg="add del mod">
          <ac:chgData name="Bernat Sort Rufat" userId="1e5df0ea-a861-48a6-82a7-7328f5d65c37" providerId="ADAL" clId="{CCA64883-683B-47C5-847B-28AF095DAAA2}" dt="2022-08-09T18:08:50.705" v="1784" actId="478"/>
          <ac:spMkLst>
            <pc:docMk/>
            <pc:sldMk cId="1324785859" sldId="1653"/>
            <ac:spMk id="12" creationId="{10289342-AFB1-2C46-68DD-E3579EE96F8F}"/>
          </ac:spMkLst>
        </pc:spChg>
        <pc:spChg chg="add del mod">
          <ac:chgData name="Bernat Sort Rufat" userId="1e5df0ea-a861-48a6-82a7-7328f5d65c37" providerId="ADAL" clId="{CCA64883-683B-47C5-847B-28AF095DAAA2}" dt="2022-08-09T18:08:59.789" v="1789" actId="478"/>
          <ac:spMkLst>
            <pc:docMk/>
            <pc:sldMk cId="1324785859" sldId="1653"/>
            <ac:spMk id="13" creationId="{C7508C7A-3A04-523A-118A-A5B5B492C451}"/>
          </ac:spMkLst>
        </pc:spChg>
        <pc:spChg chg="mod">
          <ac:chgData name="Bernat Sort Rufat" userId="1e5df0ea-a861-48a6-82a7-7328f5d65c37" providerId="ADAL" clId="{CCA64883-683B-47C5-847B-28AF095DAAA2}" dt="2022-08-09T18:08:47.400" v="1781"/>
          <ac:spMkLst>
            <pc:docMk/>
            <pc:sldMk cId="1324785859" sldId="1653"/>
            <ac:spMk id="15" creationId="{CDB8485F-5371-5CD5-3488-D79F1BBD6E7B}"/>
          </ac:spMkLst>
        </pc:spChg>
        <pc:spChg chg="mod">
          <ac:chgData name="Bernat Sort Rufat" userId="1e5df0ea-a861-48a6-82a7-7328f5d65c37" providerId="ADAL" clId="{CCA64883-683B-47C5-847B-28AF095DAAA2}" dt="2022-08-09T18:08:47.400" v="1781"/>
          <ac:spMkLst>
            <pc:docMk/>
            <pc:sldMk cId="1324785859" sldId="1653"/>
            <ac:spMk id="16" creationId="{4294A0BB-E36E-F927-4B1D-393BCFEF2069}"/>
          </ac:spMkLst>
        </pc:spChg>
        <pc:spChg chg="mod">
          <ac:chgData name="Bernat Sort Rufat" userId="1e5df0ea-a861-48a6-82a7-7328f5d65c37" providerId="ADAL" clId="{CCA64883-683B-47C5-847B-28AF095DAAA2}" dt="2022-08-09T18:08:47.400" v="1781"/>
          <ac:spMkLst>
            <pc:docMk/>
            <pc:sldMk cId="1324785859" sldId="1653"/>
            <ac:spMk id="17" creationId="{B32806AC-43DE-9BD1-30C7-D76C88BC7FE1}"/>
          </ac:spMkLst>
        </pc:spChg>
        <pc:spChg chg="mod">
          <ac:chgData name="Bernat Sort Rufat" userId="1e5df0ea-a861-48a6-82a7-7328f5d65c37" providerId="ADAL" clId="{CCA64883-683B-47C5-847B-28AF095DAAA2}" dt="2022-08-09T18:08:47.400" v="1781"/>
          <ac:spMkLst>
            <pc:docMk/>
            <pc:sldMk cId="1324785859" sldId="1653"/>
            <ac:spMk id="18" creationId="{3FD14EEC-FC68-8C27-0695-93373C6BD114}"/>
          </ac:spMkLst>
        </pc:spChg>
        <pc:spChg chg="mod">
          <ac:chgData name="Bernat Sort Rufat" userId="1e5df0ea-a861-48a6-82a7-7328f5d65c37" providerId="ADAL" clId="{CCA64883-683B-47C5-847B-28AF095DAAA2}" dt="2022-08-09T18:08:47.400" v="1781"/>
          <ac:spMkLst>
            <pc:docMk/>
            <pc:sldMk cId="1324785859" sldId="1653"/>
            <ac:spMk id="19" creationId="{9662626D-1EDE-4F7E-D3F5-73D8635A9188}"/>
          </ac:spMkLst>
        </pc:spChg>
        <pc:spChg chg="mod">
          <ac:chgData name="Bernat Sort Rufat" userId="1e5df0ea-a861-48a6-82a7-7328f5d65c37" providerId="ADAL" clId="{CCA64883-683B-47C5-847B-28AF095DAAA2}" dt="2022-08-09T18:08:47.400" v="1781"/>
          <ac:spMkLst>
            <pc:docMk/>
            <pc:sldMk cId="1324785859" sldId="1653"/>
            <ac:spMk id="20" creationId="{AFFAC136-4BB0-C5ED-6240-C65DCBBFB6B8}"/>
          </ac:spMkLst>
        </pc:spChg>
        <pc:spChg chg="mod">
          <ac:chgData name="Bernat Sort Rufat" userId="1e5df0ea-a861-48a6-82a7-7328f5d65c37" providerId="ADAL" clId="{CCA64883-683B-47C5-847B-28AF095DAAA2}" dt="2022-08-09T18:08:47.400" v="1781"/>
          <ac:spMkLst>
            <pc:docMk/>
            <pc:sldMk cId="1324785859" sldId="1653"/>
            <ac:spMk id="21" creationId="{88DE1FC0-F405-864E-58AE-282200E2528A}"/>
          </ac:spMkLst>
        </pc:spChg>
        <pc:spChg chg="mod">
          <ac:chgData name="Bernat Sort Rufat" userId="1e5df0ea-a861-48a6-82a7-7328f5d65c37" providerId="ADAL" clId="{CCA64883-683B-47C5-847B-28AF095DAAA2}" dt="2022-08-09T18:08:47.400" v="1781"/>
          <ac:spMkLst>
            <pc:docMk/>
            <pc:sldMk cId="1324785859" sldId="1653"/>
            <ac:spMk id="22" creationId="{A970952C-3430-A71D-159B-7C559091D869}"/>
          </ac:spMkLst>
        </pc:spChg>
        <pc:spChg chg="mod">
          <ac:chgData name="Bernat Sort Rufat" userId="1e5df0ea-a861-48a6-82a7-7328f5d65c37" providerId="ADAL" clId="{CCA64883-683B-47C5-847B-28AF095DAAA2}" dt="2022-08-09T18:08:47.400" v="1781"/>
          <ac:spMkLst>
            <pc:docMk/>
            <pc:sldMk cId="1324785859" sldId="1653"/>
            <ac:spMk id="23" creationId="{CC9041DD-2FE4-C03F-8EE6-1F442EDBE50A}"/>
          </ac:spMkLst>
        </pc:spChg>
        <pc:spChg chg="mod">
          <ac:chgData name="Bernat Sort Rufat" userId="1e5df0ea-a861-48a6-82a7-7328f5d65c37" providerId="ADAL" clId="{CCA64883-683B-47C5-847B-28AF095DAAA2}" dt="2022-08-09T18:08:47.400" v="1781"/>
          <ac:spMkLst>
            <pc:docMk/>
            <pc:sldMk cId="1324785859" sldId="1653"/>
            <ac:spMk id="24" creationId="{016DCCA2-786A-6C70-C9A7-D9A0557F4F92}"/>
          </ac:spMkLst>
        </pc:spChg>
        <pc:spChg chg="mod">
          <ac:chgData name="Bernat Sort Rufat" userId="1e5df0ea-a861-48a6-82a7-7328f5d65c37" providerId="ADAL" clId="{CCA64883-683B-47C5-847B-28AF095DAAA2}" dt="2022-08-09T18:08:47.400" v="1781"/>
          <ac:spMkLst>
            <pc:docMk/>
            <pc:sldMk cId="1324785859" sldId="1653"/>
            <ac:spMk id="25" creationId="{66AB2012-082B-F50D-061D-06A7228A881E}"/>
          </ac:spMkLst>
        </pc:spChg>
        <pc:spChg chg="mod">
          <ac:chgData name="Bernat Sort Rufat" userId="1e5df0ea-a861-48a6-82a7-7328f5d65c37" providerId="ADAL" clId="{CCA64883-683B-47C5-847B-28AF095DAAA2}" dt="2022-08-09T18:08:47.400" v="1781"/>
          <ac:spMkLst>
            <pc:docMk/>
            <pc:sldMk cId="1324785859" sldId="1653"/>
            <ac:spMk id="26" creationId="{4DBB004C-F676-9AE5-C176-23CECDD4ABFC}"/>
          </ac:spMkLst>
        </pc:spChg>
        <pc:spChg chg="mod">
          <ac:chgData name="Bernat Sort Rufat" userId="1e5df0ea-a861-48a6-82a7-7328f5d65c37" providerId="ADAL" clId="{CCA64883-683B-47C5-847B-28AF095DAAA2}" dt="2022-08-09T18:08:47.400" v="1781"/>
          <ac:spMkLst>
            <pc:docMk/>
            <pc:sldMk cId="1324785859" sldId="1653"/>
            <ac:spMk id="27" creationId="{67E3034B-F4F5-A2C9-280B-DE43EFB260CB}"/>
          </ac:spMkLst>
        </pc:spChg>
        <pc:spChg chg="add del mod">
          <ac:chgData name="Bernat Sort Rufat" userId="1e5df0ea-a861-48a6-82a7-7328f5d65c37" providerId="ADAL" clId="{CCA64883-683B-47C5-847B-28AF095DAAA2}" dt="2022-08-09T20:59:20.458" v="2944" actId="21"/>
          <ac:spMkLst>
            <pc:docMk/>
            <pc:sldMk cId="1324785859" sldId="1653"/>
            <ac:spMk id="27" creationId="{7DEAB1CE-C70A-7FFD-6A0D-365A29F960D9}"/>
          </ac:spMkLst>
        </pc:spChg>
        <pc:spChg chg="mod">
          <ac:chgData name="Bernat Sort Rufat" userId="1e5df0ea-a861-48a6-82a7-7328f5d65c37" providerId="ADAL" clId="{CCA64883-683B-47C5-847B-28AF095DAAA2}" dt="2022-08-09T18:08:47.400" v="1781"/>
          <ac:spMkLst>
            <pc:docMk/>
            <pc:sldMk cId="1324785859" sldId="1653"/>
            <ac:spMk id="28" creationId="{E10C2F27-8F59-9F02-1507-84004405BA7C}"/>
          </ac:spMkLst>
        </pc:spChg>
        <pc:spChg chg="mod">
          <ac:chgData name="Bernat Sort Rufat" userId="1e5df0ea-a861-48a6-82a7-7328f5d65c37" providerId="ADAL" clId="{CCA64883-683B-47C5-847B-28AF095DAAA2}" dt="2022-08-09T18:08:47.400" v="1781"/>
          <ac:spMkLst>
            <pc:docMk/>
            <pc:sldMk cId="1324785859" sldId="1653"/>
            <ac:spMk id="29" creationId="{64638D1D-4E2B-8663-7BFE-D13845CB2D66}"/>
          </ac:spMkLst>
        </pc:spChg>
        <pc:spChg chg="add del mod">
          <ac:chgData name="Bernat Sort Rufat" userId="1e5df0ea-a861-48a6-82a7-7328f5d65c37" providerId="ADAL" clId="{CCA64883-683B-47C5-847B-28AF095DAAA2}" dt="2022-08-09T18:08:53.444" v="1786" actId="478"/>
          <ac:spMkLst>
            <pc:docMk/>
            <pc:sldMk cId="1324785859" sldId="1653"/>
            <ac:spMk id="30" creationId="{52C3944D-8DA1-E312-E011-AECB6CFBCC1B}"/>
          </ac:spMkLst>
        </pc:spChg>
        <pc:spChg chg="add mod ord">
          <ac:chgData name="Bernat Sort Rufat" userId="1e5df0ea-a861-48a6-82a7-7328f5d65c37" providerId="ADAL" clId="{CCA64883-683B-47C5-847B-28AF095DAAA2}" dt="2022-08-11T17:11:51.325" v="6327" actId="1076"/>
          <ac:spMkLst>
            <pc:docMk/>
            <pc:sldMk cId="1324785859" sldId="1653"/>
            <ac:spMk id="31" creationId="{09C42179-12C6-D62B-DE39-E0DBDA7C7A68}"/>
          </ac:spMkLst>
        </pc:spChg>
        <pc:spChg chg="add del mod">
          <ac:chgData name="Bernat Sort Rufat" userId="1e5df0ea-a861-48a6-82a7-7328f5d65c37" providerId="ADAL" clId="{CCA64883-683B-47C5-847B-28AF095DAAA2}" dt="2022-08-09T18:09:00.942" v="1790" actId="478"/>
          <ac:spMkLst>
            <pc:docMk/>
            <pc:sldMk cId="1324785859" sldId="1653"/>
            <ac:spMk id="31" creationId="{4A90714E-9A00-3B6D-BCE8-65A799EF14AA}"/>
          </ac:spMkLst>
        </pc:spChg>
        <pc:spChg chg="add mod ord">
          <ac:chgData name="Bernat Sort Rufat" userId="1e5df0ea-a861-48a6-82a7-7328f5d65c37" providerId="ADAL" clId="{CCA64883-683B-47C5-847B-28AF095DAAA2}" dt="2022-08-31T08:27:48.070" v="17866" actId="255"/>
          <ac:spMkLst>
            <pc:docMk/>
            <pc:sldMk cId="1324785859" sldId="1653"/>
            <ac:spMk id="32" creationId="{D01E55C4-529F-E311-5367-17AEE84B4560}"/>
          </ac:spMkLst>
        </pc:spChg>
        <pc:spChg chg="add mod ord">
          <ac:chgData name="Bernat Sort Rufat" userId="1e5df0ea-a861-48a6-82a7-7328f5d65c37" providerId="ADAL" clId="{CCA64883-683B-47C5-847B-28AF095DAAA2}" dt="2022-08-11T17:12:01.415" v="6329" actId="14100"/>
          <ac:spMkLst>
            <pc:docMk/>
            <pc:sldMk cId="1324785859" sldId="1653"/>
            <ac:spMk id="33" creationId="{717A9FA4-6C2E-91C9-E069-3561088B2DD3}"/>
          </ac:spMkLst>
        </pc:spChg>
        <pc:spChg chg="mod">
          <ac:chgData name="Bernat Sort Rufat" userId="1e5df0ea-a861-48a6-82a7-7328f5d65c37" providerId="ADAL" clId="{CCA64883-683B-47C5-847B-28AF095DAAA2}" dt="2022-08-09T18:08:47.400" v="1781"/>
          <ac:spMkLst>
            <pc:docMk/>
            <pc:sldMk cId="1324785859" sldId="1653"/>
            <ac:spMk id="33" creationId="{9BEDF6AB-7BC4-1801-D90D-4BB7E2742241}"/>
          </ac:spMkLst>
        </pc:spChg>
        <pc:spChg chg="mod">
          <ac:chgData name="Bernat Sort Rufat" userId="1e5df0ea-a861-48a6-82a7-7328f5d65c37" providerId="ADAL" clId="{CCA64883-683B-47C5-847B-28AF095DAAA2}" dt="2022-08-09T18:08:47.400" v="1781"/>
          <ac:spMkLst>
            <pc:docMk/>
            <pc:sldMk cId="1324785859" sldId="1653"/>
            <ac:spMk id="34" creationId="{7E9C4475-493D-7B90-3CEF-D2C6A154B723}"/>
          </ac:spMkLst>
        </pc:spChg>
        <pc:spChg chg="add del mod">
          <ac:chgData name="Bernat Sort Rufat" userId="1e5df0ea-a861-48a6-82a7-7328f5d65c37" providerId="ADAL" clId="{CCA64883-683B-47C5-847B-28AF095DAAA2}" dt="2022-08-09T18:08:53.444" v="1786" actId="478"/>
          <ac:spMkLst>
            <pc:docMk/>
            <pc:sldMk cId="1324785859" sldId="1653"/>
            <ac:spMk id="35" creationId="{6447254F-0B52-72F1-3EEC-E4DAB94387D2}"/>
          </ac:spMkLst>
        </pc:spChg>
        <pc:spChg chg="add del mod">
          <ac:chgData name="Bernat Sort Rufat" userId="1e5df0ea-a861-48a6-82a7-7328f5d65c37" providerId="ADAL" clId="{CCA64883-683B-47C5-847B-28AF095DAAA2}" dt="2022-08-09T18:09:02.155" v="1791" actId="478"/>
          <ac:spMkLst>
            <pc:docMk/>
            <pc:sldMk cId="1324785859" sldId="1653"/>
            <ac:spMk id="36" creationId="{82CC880B-B1D9-1135-E154-8528C846516C}"/>
          </ac:spMkLst>
        </pc:spChg>
        <pc:spChg chg="mod">
          <ac:chgData name="Bernat Sort Rufat" userId="1e5df0ea-a861-48a6-82a7-7328f5d65c37" providerId="ADAL" clId="{CCA64883-683B-47C5-847B-28AF095DAAA2}" dt="2022-08-09T18:08:47.400" v="1781"/>
          <ac:spMkLst>
            <pc:docMk/>
            <pc:sldMk cId="1324785859" sldId="1653"/>
            <ac:spMk id="38" creationId="{0ADF0345-5796-A3F4-4792-566CDD40C52E}"/>
          </ac:spMkLst>
        </pc:spChg>
        <pc:spChg chg="mod">
          <ac:chgData name="Bernat Sort Rufat" userId="1e5df0ea-a861-48a6-82a7-7328f5d65c37" providerId="ADAL" clId="{CCA64883-683B-47C5-847B-28AF095DAAA2}" dt="2022-08-09T18:08:47.400" v="1781"/>
          <ac:spMkLst>
            <pc:docMk/>
            <pc:sldMk cId="1324785859" sldId="1653"/>
            <ac:spMk id="39" creationId="{F2FE0DCA-B49B-89C7-F147-DF80A5FFBEBC}"/>
          </ac:spMkLst>
        </pc:spChg>
        <pc:spChg chg="mod">
          <ac:chgData name="Bernat Sort Rufat" userId="1e5df0ea-a861-48a6-82a7-7328f5d65c37" providerId="ADAL" clId="{CCA64883-683B-47C5-847B-28AF095DAAA2}" dt="2022-08-09T18:08:47.400" v="1781"/>
          <ac:spMkLst>
            <pc:docMk/>
            <pc:sldMk cId="1324785859" sldId="1653"/>
            <ac:spMk id="40" creationId="{77FE7058-7344-0C5D-4FBC-17FC36E1AA07}"/>
          </ac:spMkLst>
        </pc:spChg>
        <pc:spChg chg="mod">
          <ac:chgData name="Bernat Sort Rufat" userId="1e5df0ea-a861-48a6-82a7-7328f5d65c37" providerId="ADAL" clId="{CCA64883-683B-47C5-847B-28AF095DAAA2}" dt="2022-08-09T18:08:47.400" v="1781"/>
          <ac:spMkLst>
            <pc:docMk/>
            <pc:sldMk cId="1324785859" sldId="1653"/>
            <ac:spMk id="41" creationId="{E32E1E35-4AC7-547D-E97E-84C142B4D962}"/>
          </ac:spMkLst>
        </pc:spChg>
        <pc:spChg chg="mod">
          <ac:chgData name="Bernat Sort Rufat" userId="1e5df0ea-a861-48a6-82a7-7328f5d65c37" providerId="ADAL" clId="{CCA64883-683B-47C5-847B-28AF095DAAA2}" dt="2022-08-09T18:08:47.400" v="1781"/>
          <ac:spMkLst>
            <pc:docMk/>
            <pc:sldMk cId="1324785859" sldId="1653"/>
            <ac:spMk id="42" creationId="{E736BFCF-8153-55D1-C7CA-7B8AC310CFD8}"/>
          </ac:spMkLst>
        </pc:spChg>
        <pc:spChg chg="mod">
          <ac:chgData name="Bernat Sort Rufat" userId="1e5df0ea-a861-48a6-82a7-7328f5d65c37" providerId="ADAL" clId="{CCA64883-683B-47C5-847B-28AF095DAAA2}" dt="2022-08-09T18:08:47.400" v="1781"/>
          <ac:spMkLst>
            <pc:docMk/>
            <pc:sldMk cId="1324785859" sldId="1653"/>
            <ac:spMk id="43" creationId="{B6DDCAE2-AFB6-AE2E-71CD-E5C8FA7323CC}"/>
          </ac:spMkLst>
        </pc:spChg>
        <pc:spChg chg="mod">
          <ac:chgData name="Bernat Sort Rufat" userId="1e5df0ea-a861-48a6-82a7-7328f5d65c37" providerId="ADAL" clId="{CCA64883-683B-47C5-847B-28AF095DAAA2}" dt="2022-08-09T18:08:47.400" v="1781"/>
          <ac:spMkLst>
            <pc:docMk/>
            <pc:sldMk cId="1324785859" sldId="1653"/>
            <ac:spMk id="44" creationId="{A00ABF86-4F9D-9AE4-8AB9-6C62F2ACE82B}"/>
          </ac:spMkLst>
        </pc:spChg>
        <pc:spChg chg="mod">
          <ac:chgData name="Bernat Sort Rufat" userId="1e5df0ea-a861-48a6-82a7-7328f5d65c37" providerId="ADAL" clId="{CCA64883-683B-47C5-847B-28AF095DAAA2}" dt="2022-08-09T18:08:47.400" v="1781"/>
          <ac:spMkLst>
            <pc:docMk/>
            <pc:sldMk cId="1324785859" sldId="1653"/>
            <ac:spMk id="45" creationId="{8B7063E1-37AC-E921-6B3B-47DC75423171}"/>
          </ac:spMkLst>
        </pc:spChg>
        <pc:spChg chg="mod">
          <ac:chgData name="Bernat Sort Rufat" userId="1e5df0ea-a861-48a6-82a7-7328f5d65c37" providerId="ADAL" clId="{CCA64883-683B-47C5-847B-28AF095DAAA2}" dt="2022-08-09T18:08:47.400" v="1781"/>
          <ac:spMkLst>
            <pc:docMk/>
            <pc:sldMk cId="1324785859" sldId="1653"/>
            <ac:spMk id="46" creationId="{643BFD51-97FC-C3A2-7342-7A530F150152}"/>
          </ac:spMkLst>
        </pc:spChg>
        <pc:spChg chg="mod">
          <ac:chgData name="Bernat Sort Rufat" userId="1e5df0ea-a861-48a6-82a7-7328f5d65c37" providerId="ADAL" clId="{CCA64883-683B-47C5-847B-28AF095DAAA2}" dt="2022-08-09T18:08:47.400" v="1781"/>
          <ac:spMkLst>
            <pc:docMk/>
            <pc:sldMk cId="1324785859" sldId="1653"/>
            <ac:spMk id="47" creationId="{822D119E-A64C-38E0-CCC1-A8E96A392266}"/>
          </ac:spMkLst>
        </pc:spChg>
        <pc:spChg chg="mod">
          <ac:chgData name="Bernat Sort Rufat" userId="1e5df0ea-a861-48a6-82a7-7328f5d65c37" providerId="ADAL" clId="{CCA64883-683B-47C5-847B-28AF095DAAA2}" dt="2022-08-09T18:08:47.400" v="1781"/>
          <ac:spMkLst>
            <pc:docMk/>
            <pc:sldMk cId="1324785859" sldId="1653"/>
            <ac:spMk id="48" creationId="{E61A8B0A-FF30-CF1E-1A7A-FACCC6A916BF}"/>
          </ac:spMkLst>
        </pc:spChg>
        <pc:spChg chg="mod">
          <ac:chgData name="Bernat Sort Rufat" userId="1e5df0ea-a861-48a6-82a7-7328f5d65c37" providerId="ADAL" clId="{CCA64883-683B-47C5-847B-28AF095DAAA2}" dt="2022-08-09T18:08:47.400" v="1781"/>
          <ac:spMkLst>
            <pc:docMk/>
            <pc:sldMk cId="1324785859" sldId="1653"/>
            <ac:spMk id="49" creationId="{711CC8B7-7146-A65C-CC93-1003CC8FB5F9}"/>
          </ac:spMkLst>
        </pc:spChg>
        <pc:spChg chg="mod">
          <ac:chgData name="Bernat Sort Rufat" userId="1e5df0ea-a861-48a6-82a7-7328f5d65c37" providerId="ADAL" clId="{CCA64883-683B-47C5-847B-28AF095DAAA2}" dt="2022-08-09T18:08:47.400" v="1781"/>
          <ac:spMkLst>
            <pc:docMk/>
            <pc:sldMk cId="1324785859" sldId="1653"/>
            <ac:spMk id="50" creationId="{47CE2F53-1A5E-6EEC-0A30-46E863232FCE}"/>
          </ac:spMkLst>
        </pc:spChg>
        <pc:spChg chg="mod">
          <ac:chgData name="Bernat Sort Rufat" userId="1e5df0ea-a861-48a6-82a7-7328f5d65c37" providerId="ADAL" clId="{CCA64883-683B-47C5-847B-28AF095DAAA2}" dt="2022-08-09T18:08:47.400" v="1781"/>
          <ac:spMkLst>
            <pc:docMk/>
            <pc:sldMk cId="1324785859" sldId="1653"/>
            <ac:spMk id="51" creationId="{F315220E-BD86-7E44-A263-C22A25603C95}"/>
          </ac:spMkLst>
        </pc:spChg>
        <pc:spChg chg="mod">
          <ac:chgData name="Bernat Sort Rufat" userId="1e5df0ea-a861-48a6-82a7-7328f5d65c37" providerId="ADAL" clId="{CCA64883-683B-47C5-847B-28AF095DAAA2}" dt="2022-08-09T18:08:47.400" v="1781"/>
          <ac:spMkLst>
            <pc:docMk/>
            <pc:sldMk cId="1324785859" sldId="1653"/>
            <ac:spMk id="52" creationId="{797614DF-F3C6-988D-BF1D-4827E5859243}"/>
          </ac:spMkLst>
        </pc:spChg>
        <pc:spChg chg="mod">
          <ac:chgData name="Bernat Sort Rufat" userId="1e5df0ea-a861-48a6-82a7-7328f5d65c37" providerId="ADAL" clId="{CCA64883-683B-47C5-847B-28AF095DAAA2}" dt="2022-08-09T18:08:47.400" v="1781"/>
          <ac:spMkLst>
            <pc:docMk/>
            <pc:sldMk cId="1324785859" sldId="1653"/>
            <ac:spMk id="53" creationId="{89052702-B338-1F15-398B-EEC86F1471DB}"/>
          </ac:spMkLst>
        </pc:spChg>
        <pc:spChg chg="add del mod">
          <ac:chgData name="Bernat Sort Rufat" userId="1e5df0ea-a861-48a6-82a7-7328f5d65c37" providerId="ADAL" clId="{CCA64883-683B-47C5-847B-28AF095DAAA2}" dt="2022-08-09T18:08:53.444" v="1786" actId="478"/>
          <ac:spMkLst>
            <pc:docMk/>
            <pc:sldMk cId="1324785859" sldId="1653"/>
            <ac:spMk id="54" creationId="{1F15A33F-C2D5-1D24-D7B2-23A4BF427A04}"/>
          </ac:spMkLst>
        </pc:spChg>
        <pc:spChg chg="add del mod">
          <ac:chgData name="Bernat Sort Rufat" userId="1e5df0ea-a861-48a6-82a7-7328f5d65c37" providerId="ADAL" clId="{CCA64883-683B-47C5-847B-28AF095DAAA2}" dt="2022-08-09T18:10:40.739" v="1808" actId="478"/>
          <ac:spMkLst>
            <pc:docMk/>
            <pc:sldMk cId="1324785859" sldId="1653"/>
            <ac:spMk id="55" creationId="{7E87A6DD-6DC5-445C-71C8-DC4737B435EB}"/>
          </ac:spMkLst>
        </pc:spChg>
        <pc:spChg chg="add del mod">
          <ac:chgData name="Bernat Sort Rufat" userId="1e5df0ea-a861-48a6-82a7-7328f5d65c37" providerId="ADAL" clId="{CCA64883-683B-47C5-847B-28AF095DAAA2}" dt="2022-08-31T08:27:34.056" v="17838" actId="478"/>
          <ac:spMkLst>
            <pc:docMk/>
            <pc:sldMk cId="1324785859" sldId="1653"/>
            <ac:spMk id="56" creationId="{2594B3A7-7233-A08B-3E62-F8B3C1E5D602}"/>
          </ac:spMkLst>
        </pc:spChg>
        <pc:spChg chg="add mod">
          <ac:chgData name="Bernat Sort Rufat" userId="1e5df0ea-a861-48a6-82a7-7328f5d65c37" providerId="ADAL" clId="{CCA64883-683B-47C5-847B-28AF095DAAA2}" dt="2022-08-09T21:01:20.479" v="2955" actId="207"/>
          <ac:spMkLst>
            <pc:docMk/>
            <pc:sldMk cId="1324785859" sldId="1653"/>
            <ac:spMk id="57" creationId="{61FB8FFC-DA5F-8D04-9C89-752FA9986049}"/>
          </ac:spMkLst>
        </pc:spChg>
        <pc:spChg chg="add del mod">
          <ac:chgData name="Bernat Sort Rufat" userId="1e5df0ea-a861-48a6-82a7-7328f5d65c37" providerId="ADAL" clId="{CCA64883-683B-47C5-847B-28AF095DAAA2}" dt="2022-08-09T18:13:03.833" v="1906" actId="478"/>
          <ac:spMkLst>
            <pc:docMk/>
            <pc:sldMk cId="1324785859" sldId="1653"/>
            <ac:spMk id="58" creationId="{457D4EA1-66F3-E3ED-ADFF-DB8DA3C0AFC1}"/>
          </ac:spMkLst>
        </pc:spChg>
        <pc:spChg chg="add mod">
          <ac:chgData name="Bernat Sort Rufat" userId="1e5df0ea-a861-48a6-82a7-7328f5d65c37" providerId="ADAL" clId="{CCA64883-683B-47C5-847B-28AF095DAAA2}" dt="2022-08-09T21:01:50.241" v="2957" actId="207"/>
          <ac:spMkLst>
            <pc:docMk/>
            <pc:sldMk cId="1324785859" sldId="1653"/>
            <ac:spMk id="59" creationId="{9BD651B4-8014-5690-67D0-403737F0CC72}"/>
          </ac:spMkLst>
        </pc:spChg>
        <pc:spChg chg="add mod">
          <ac:chgData name="Bernat Sort Rufat" userId="1e5df0ea-a861-48a6-82a7-7328f5d65c37" providerId="ADAL" clId="{CCA64883-683B-47C5-847B-28AF095DAAA2}" dt="2022-08-09T20:48:43.933" v="2755" actId="1036"/>
          <ac:spMkLst>
            <pc:docMk/>
            <pc:sldMk cId="1324785859" sldId="1653"/>
            <ac:spMk id="60" creationId="{02953076-36C3-2D7E-89BD-55DEEECC72D1}"/>
          </ac:spMkLst>
        </pc:spChg>
        <pc:spChg chg="add del mod">
          <ac:chgData name="Bernat Sort Rufat" userId="1e5df0ea-a861-48a6-82a7-7328f5d65c37" providerId="ADAL" clId="{CCA64883-683B-47C5-847B-28AF095DAAA2}" dt="2022-08-09T18:13:02.549" v="1905" actId="478"/>
          <ac:spMkLst>
            <pc:docMk/>
            <pc:sldMk cId="1324785859" sldId="1653"/>
            <ac:spMk id="61" creationId="{C697732F-D04F-01FC-1511-A1C3EB28AFAF}"/>
          </ac:spMkLst>
        </pc:spChg>
        <pc:spChg chg="add mod">
          <ac:chgData name="Bernat Sort Rufat" userId="1e5df0ea-a861-48a6-82a7-7328f5d65c37" providerId="ADAL" clId="{CCA64883-683B-47C5-847B-28AF095DAAA2}" dt="2022-08-09T20:48:43.933" v="2755" actId="1036"/>
          <ac:spMkLst>
            <pc:docMk/>
            <pc:sldMk cId="1324785859" sldId="1653"/>
            <ac:spMk id="62" creationId="{3F1A58D2-7D72-D098-7367-9038A125EBE0}"/>
          </ac:spMkLst>
        </pc:spChg>
        <pc:spChg chg="add mod">
          <ac:chgData name="Bernat Sort Rufat" userId="1e5df0ea-a861-48a6-82a7-7328f5d65c37" providerId="ADAL" clId="{CCA64883-683B-47C5-847B-28AF095DAAA2}" dt="2022-08-09T20:48:43.933" v="2755" actId="1036"/>
          <ac:spMkLst>
            <pc:docMk/>
            <pc:sldMk cId="1324785859" sldId="1653"/>
            <ac:spMk id="63" creationId="{4B4C0B35-82CF-821E-D7BC-84098E716D40}"/>
          </ac:spMkLst>
        </pc:spChg>
        <pc:spChg chg="add mod">
          <ac:chgData name="Bernat Sort Rufat" userId="1e5df0ea-a861-48a6-82a7-7328f5d65c37" providerId="ADAL" clId="{CCA64883-683B-47C5-847B-28AF095DAAA2}" dt="2022-08-09T20:48:43.933" v="2755" actId="1036"/>
          <ac:spMkLst>
            <pc:docMk/>
            <pc:sldMk cId="1324785859" sldId="1653"/>
            <ac:spMk id="64" creationId="{66EFB264-DF84-9C5C-380B-3BF151E1294D}"/>
          </ac:spMkLst>
        </pc:spChg>
        <pc:spChg chg="add del mod">
          <ac:chgData name="Bernat Sort Rufat" userId="1e5df0ea-a861-48a6-82a7-7328f5d65c37" providerId="ADAL" clId="{CCA64883-683B-47C5-847B-28AF095DAAA2}" dt="2022-08-09T19:48:52.370" v="2177" actId="478"/>
          <ac:spMkLst>
            <pc:docMk/>
            <pc:sldMk cId="1324785859" sldId="1653"/>
            <ac:spMk id="79" creationId="{BFE06D0B-571C-C6E9-0E77-08C0FEB20238}"/>
          </ac:spMkLst>
        </pc:spChg>
        <pc:spChg chg="add mod">
          <ac:chgData name="Bernat Sort Rufat" userId="1e5df0ea-a861-48a6-82a7-7328f5d65c37" providerId="ADAL" clId="{CCA64883-683B-47C5-847B-28AF095DAAA2}" dt="2022-08-09T20:48:04.885" v="2695" actId="1582"/>
          <ac:spMkLst>
            <pc:docMk/>
            <pc:sldMk cId="1324785859" sldId="1653"/>
            <ac:spMk id="87" creationId="{D232E280-ADEF-6D2E-A065-B59E56DC55C0}"/>
          </ac:spMkLst>
        </pc:spChg>
        <pc:spChg chg="add del mod">
          <ac:chgData name="Bernat Sort Rufat" userId="1e5df0ea-a861-48a6-82a7-7328f5d65c37" providerId="ADAL" clId="{CCA64883-683B-47C5-847B-28AF095DAAA2}" dt="2022-08-09T20:41:59.917" v="2628" actId="478"/>
          <ac:spMkLst>
            <pc:docMk/>
            <pc:sldMk cId="1324785859" sldId="1653"/>
            <ac:spMk id="91" creationId="{F654AECF-2495-A2D1-54BF-1066EEB7767B}"/>
          </ac:spMkLst>
        </pc:spChg>
        <pc:spChg chg="add mod">
          <ac:chgData name="Bernat Sort Rufat" userId="1e5df0ea-a861-48a6-82a7-7328f5d65c37" providerId="ADAL" clId="{CCA64883-683B-47C5-847B-28AF095DAAA2}" dt="2022-08-09T20:57:16.258" v="2926" actId="113"/>
          <ac:spMkLst>
            <pc:docMk/>
            <pc:sldMk cId="1324785859" sldId="1653"/>
            <ac:spMk id="94" creationId="{90E397E1-0723-B5DC-007F-E0C0A828A608}"/>
          </ac:spMkLst>
        </pc:spChg>
        <pc:spChg chg="add del mod">
          <ac:chgData name="Bernat Sort Rufat" userId="1e5df0ea-a861-48a6-82a7-7328f5d65c37" providerId="ADAL" clId="{CCA64883-683B-47C5-847B-28AF095DAAA2}" dt="2022-08-09T20:11:55.372" v="2558" actId="21"/>
          <ac:spMkLst>
            <pc:docMk/>
            <pc:sldMk cId="1324785859" sldId="1653"/>
            <ac:spMk id="95" creationId="{80018181-743F-B975-8A34-35D0AE59066B}"/>
          </ac:spMkLst>
        </pc:spChg>
        <pc:spChg chg="add del mod">
          <ac:chgData name="Bernat Sort Rufat" userId="1e5df0ea-a861-48a6-82a7-7328f5d65c37" providerId="ADAL" clId="{CCA64883-683B-47C5-847B-28AF095DAAA2}" dt="2022-08-09T20:09:01.769" v="2530" actId="478"/>
          <ac:spMkLst>
            <pc:docMk/>
            <pc:sldMk cId="1324785859" sldId="1653"/>
            <ac:spMk id="96" creationId="{911D8D36-DB3A-0C99-3820-BDF67DDC9E99}"/>
          </ac:spMkLst>
        </pc:spChg>
        <pc:spChg chg="add del mod">
          <ac:chgData name="Bernat Sort Rufat" userId="1e5df0ea-a861-48a6-82a7-7328f5d65c37" providerId="ADAL" clId="{CCA64883-683B-47C5-847B-28AF095DAAA2}" dt="2022-08-09T20:09:14.407" v="2534" actId="478"/>
          <ac:spMkLst>
            <pc:docMk/>
            <pc:sldMk cId="1324785859" sldId="1653"/>
            <ac:spMk id="97" creationId="{2F158A07-C04A-5C29-F59B-3664D24D3821}"/>
          </ac:spMkLst>
        </pc:spChg>
        <pc:spChg chg="add del mod">
          <ac:chgData name="Bernat Sort Rufat" userId="1e5df0ea-a861-48a6-82a7-7328f5d65c37" providerId="ADAL" clId="{CCA64883-683B-47C5-847B-28AF095DAAA2}" dt="2022-08-09T20:09:12.977" v="2533" actId="478"/>
          <ac:spMkLst>
            <pc:docMk/>
            <pc:sldMk cId="1324785859" sldId="1653"/>
            <ac:spMk id="98" creationId="{981F0E8E-B3F7-24F0-CAF2-FC3DE9EB9181}"/>
          </ac:spMkLst>
        </pc:spChg>
        <pc:spChg chg="add del mod">
          <ac:chgData name="Bernat Sort Rufat" userId="1e5df0ea-a861-48a6-82a7-7328f5d65c37" providerId="ADAL" clId="{CCA64883-683B-47C5-847B-28AF095DAAA2}" dt="2022-08-09T20:09:31.454" v="2537" actId="478"/>
          <ac:spMkLst>
            <pc:docMk/>
            <pc:sldMk cId="1324785859" sldId="1653"/>
            <ac:spMk id="99" creationId="{D8EB8F98-870A-BD77-5411-F4C3014AB588}"/>
          </ac:spMkLst>
        </pc:spChg>
        <pc:spChg chg="add mod">
          <ac:chgData name="Bernat Sort Rufat" userId="1e5df0ea-a861-48a6-82a7-7328f5d65c37" providerId="ADAL" clId="{CCA64883-683B-47C5-847B-28AF095DAAA2}" dt="2022-08-10T18:16:16.831" v="4586" actId="313"/>
          <ac:spMkLst>
            <pc:docMk/>
            <pc:sldMk cId="1324785859" sldId="1653"/>
            <ac:spMk id="100" creationId="{A7C0C82C-D706-3245-CF81-C96B65B1DD4D}"/>
          </ac:spMkLst>
        </pc:spChg>
        <pc:spChg chg="mod">
          <ac:chgData name="Bernat Sort Rufat" userId="1e5df0ea-a861-48a6-82a7-7328f5d65c37" providerId="ADAL" clId="{CCA64883-683B-47C5-847B-28AF095DAAA2}" dt="2022-08-09T20:10:53.088" v="2549" actId="1076"/>
          <ac:spMkLst>
            <pc:docMk/>
            <pc:sldMk cId="1324785859" sldId="1653"/>
            <ac:spMk id="102" creationId="{5D75A17C-C092-9FDA-F1F8-FE4F1A82208B}"/>
          </ac:spMkLst>
        </pc:spChg>
        <pc:spChg chg="mod">
          <ac:chgData name="Bernat Sort Rufat" userId="1e5df0ea-a861-48a6-82a7-7328f5d65c37" providerId="ADAL" clId="{CCA64883-683B-47C5-847B-28AF095DAAA2}" dt="2022-08-09T20:10:24.025" v="2546"/>
          <ac:spMkLst>
            <pc:docMk/>
            <pc:sldMk cId="1324785859" sldId="1653"/>
            <ac:spMk id="103" creationId="{1136353D-3A6B-5201-8A80-E07004569BDF}"/>
          </ac:spMkLst>
        </pc:spChg>
        <pc:spChg chg="mod">
          <ac:chgData name="Bernat Sort Rufat" userId="1e5df0ea-a861-48a6-82a7-7328f5d65c37" providerId="ADAL" clId="{CCA64883-683B-47C5-847B-28AF095DAAA2}" dt="2022-08-09T20:10:24.025" v="2546"/>
          <ac:spMkLst>
            <pc:docMk/>
            <pc:sldMk cId="1324785859" sldId="1653"/>
            <ac:spMk id="104" creationId="{4875BAFD-DCE2-BFE1-1ADA-E2E96B2286A9}"/>
          </ac:spMkLst>
        </pc:spChg>
        <pc:spChg chg="add del mod">
          <ac:chgData name="Bernat Sort Rufat" userId="1e5df0ea-a861-48a6-82a7-7328f5d65c37" providerId="ADAL" clId="{CCA64883-683B-47C5-847B-28AF095DAAA2}" dt="2022-08-09T20:40:21.090" v="2605"/>
          <ac:spMkLst>
            <pc:docMk/>
            <pc:sldMk cId="1324785859" sldId="1653"/>
            <ac:spMk id="105" creationId="{81259B9E-DEA6-0583-2512-4605575CD157}"/>
          </ac:spMkLst>
        </pc:spChg>
        <pc:spChg chg="add del mod">
          <ac:chgData name="Bernat Sort Rufat" userId="1e5df0ea-a861-48a6-82a7-7328f5d65c37" providerId="ADAL" clId="{CCA64883-683B-47C5-847B-28AF095DAAA2}" dt="2022-08-09T20:42:00.805" v="2629" actId="478"/>
          <ac:spMkLst>
            <pc:docMk/>
            <pc:sldMk cId="1324785859" sldId="1653"/>
            <ac:spMk id="106" creationId="{B57A1874-8EBD-DF02-6954-6C5598C13DC6}"/>
          </ac:spMkLst>
        </pc:spChg>
        <pc:spChg chg="add del mod">
          <ac:chgData name="Bernat Sort Rufat" userId="1e5df0ea-a861-48a6-82a7-7328f5d65c37" providerId="ADAL" clId="{CCA64883-683B-47C5-847B-28AF095DAAA2}" dt="2022-08-09T20:40:40.242" v="2610"/>
          <ac:spMkLst>
            <pc:docMk/>
            <pc:sldMk cId="1324785859" sldId="1653"/>
            <ac:spMk id="107" creationId="{7B78DD21-3CDC-C137-4DD8-4B44139F2AD9}"/>
          </ac:spMkLst>
        </pc:spChg>
        <pc:spChg chg="add del mod">
          <ac:chgData name="Bernat Sort Rufat" userId="1e5df0ea-a861-48a6-82a7-7328f5d65c37" providerId="ADAL" clId="{CCA64883-683B-47C5-847B-28AF095DAAA2}" dt="2022-08-09T20:40:54.300" v="2612"/>
          <ac:spMkLst>
            <pc:docMk/>
            <pc:sldMk cId="1324785859" sldId="1653"/>
            <ac:spMk id="108" creationId="{64114A8D-4EFF-169E-E684-BD457069E12A}"/>
          </ac:spMkLst>
        </pc:spChg>
        <pc:spChg chg="mod">
          <ac:chgData name="Bernat Sort Rufat" userId="1e5df0ea-a861-48a6-82a7-7328f5d65c37" providerId="ADAL" clId="{CCA64883-683B-47C5-847B-28AF095DAAA2}" dt="2022-08-09T20:40:51.916" v="2611"/>
          <ac:spMkLst>
            <pc:docMk/>
            <pc:sldMk cId="1324785859" sldId="1653"/>
            <ac:spMk id="110" creationId="{F1948F02-80C5-0D2D-96F6-69721EF1057C}"/>
          </ac:spMkLst>
        </pc:spChg>
        <pc:spChg chg="mod">
          <ac:chgData name="Bernat Sort Rufat" userId="1e5df0ea-a861-48a6-82a7-7328f5d65c37" providerId="ADAL" clId="{CCA64883-683B-47C5-847B-28AF095DAAA2}" dt="2022-08-09T20:40:51.916" v="2611"/>
          <ac:spMkLst>
            <pc:docMk/>
            <pc:sldMk cId="1324785859" sldId="1653"/>
            <ac:spMk id="111" creationId="{14ADEBE9-DAE1-DFBB-C78F-941F49F3ACFD}"/>
          </ac:spMkLst>
        </pc:spChg>
        <pc:spChg chg="add del mod">
          <ac:chgData name="Bernat Sort Rufat" userId="1e5df0ea-a861-48a6-82a7-7328f5d65c37" providerId="ADAL" clId="{CCA64883-683B-47C5-847B-28AF095DAAA2}" dt="2022-08-09T20:41:10.955" v="2618"/>
          <ac:spMkLst>
            <pc:docMk/>
            <pc:sldMk cId="1324785859" sldId="1653"/>
            <ac:spMk id="112" creationId="{EF4B9EA4-19A9-4EC3-595E-6F185F7C06DE}"/>
          </ac:spMkLst>
        </pc:spChg>
        <pc:spChg chg="mod">
          <ac:chgData name="Bernat Sort Rufat" userId="1e5df0ea-a861-48a6-82a7-7328f5d65c37" providerId="ADAL" clId="{CCA64883-683B-47C5-847B-28AF095DAAA2}" dt="2022-08-09T20:41:10.492" v="2617" actId="1076"/>
          <ac:spMkLst>
            <pc:docMk/>
            <pc:sldMk cId="1324785859" sldId="1653"/>
            <ac:spMk id="114" creationId="{6DAA7887-98C4-9920-2659-9BC9DA9AAC08}"/>
          </ac:spMkLst>
        </pc:spChg>
        <pc:spChg chg="mod">
          <ac:chgData name="Bernat Sort Rufat" userId="1e5df0ea-a861-48a6-82a7-7328f5d65c37" providerId="ADAL" clId="{CCA64883-683B-47C5-847B-28AF095DAAA2}" dt="2022-08-09T20:41:10.492" v="2617" actId="1076"/>
          <ac:spMkLst>
            <pc:docMk/>
            <pc:sldMk cId="1324785859" sldId="1653"/>
            <ac:spMk id="115" creationId="{C37ACAFF-AA82-4D47-DD4C-3DC892BCD8B0}"/>
          </ac:spMkLst>
        </pc:spChg>
        <pc:spChg chg="add del mod">
          <ac:chgData name="Bernat Sort Rufat" userId="1e5df0ea-a861-48a6-82a7-7328f5d65c37" providerId="ADAL" clId="{CCA64883-683B-47C5-847B-28AF095DAAA2}" dt="2022-08-09T20:42:01.557" v="2630" actId="478"/>
          <ac:spMkLst>
            <pc:docMk/>
            <pc:sldMk cId="1324785859" sldId="1653"/>
            <ac:spMk id="116" creationId="{973FD00B-4E6E-2A4E-4F77-4610D5E12C2E}"/>
          </ac:spMkLst>
        </pc:spChg>
        <pc:spChg chg="add mod">
          <ac:chgData name="Bernat Sort Rufat" userId="1e5df0ea-a861-48a6-82a7-7328f5d65c37" providerId="ADAL" clId="{CCA64883-683B-47C5-847B-28AF095DAAA2}" dt="2022-08-09T20:47:27.718" v="2688" actId="1076"/>
          <ac:spMkLst>
            <pc:docMk/>
            <pc:sldMk cId="1324785859" sldId="1653"/>
            <ac:spMk id="117" creationId="{72B1FEDA-D0D5-522D-FB7E-6E4FECE29C83}"/>
          </ac:spMkLst>
        </pc:spChg>
        <pc:spChg chg="add mod">
          <ac:chgData name="Bernat Sort Rufat" userId="1e5df0ea-a861-48a6-82a7-7328f5d65c37" providerId="ADAL" clId="{CCA64883-683B-47C5-847B-28AF095DAAA2}" dt="2022-08-09T20:47:35.214" v="2689" actId="1076"/>
          <ac:spMkLst>
            <pc:docMk/>
            <pc:sldMk cId="1324785859" sldId="1653"/>
            <ac:spMk id="120" creationId="{D93C236C-AAD8-1125-DE35-B8F7CEEAD199}"/>
          </ac:spMkLst>
        </pc:spChg>
        <pc:grpChg chg="add del mod">
          <ac:chgData name="Bernat Sort Rufat" userId="1e5df0ea-a861-48a6-82a7-7328f5d65c37" providerId="ADAL" clId="{CCA64883-683B-47C5-847B-28AF095DAAA2}" dt="2022-08-09T18:08:58.197" v="1788" actId="478"/>
          <ac:grpSpMkLst>
            <pc:docMk/>
            <pc:sldMk cId="1324785859" sldId="1653"/>
            <ac:grpSpMk id="4" creationId="{4107B31E-0D8B-030C-D62D-3D98BC4DFE69}"/>
          </ac:grpSpMkLst>
        </pc:grpChg>
        <pc:grpChg chg="add del mod">
          <ac:chgData name="Bernat Sort Rufat" userId="1e5df0ea-a861-48a6-82a7-7328f5d65c37" providerId="ADAL" clId="{CCA64883-683B-47C5-847B-28AF095DAAA2}" dt="2022-08-09T18:08:49.483" v="1782" actId="478"/>
          <ac:grpSpMkLst>
            <pc:docMk/>
            <pc:sldMk cId="1324785859" sldId="1653"/>
            <ac:grpSpMk id="9" creationId="{CED0A51E-F753-CC3D-7687-633A8EFD6730}"/>
          </ac:grpSpMkLst>
        </pc:grpChg>
        <pc:grpChg chg="add del mod">
          <ac:chgData name="Bernat Sort Rufat" userId="1e5df0ea-a861-48a6-82a7-7328f5d65c37" providerId="ADAL" clId="{CCA64883-683B-47C5-847B-28AF095DAAA2}" dt="2022-08-09T18:08:55.717" v="1787" actId="478"/>
          <ac:grpSpMkLst>
            <pc:docMk/>
            <pc:sldMk cId="1324785859" sldId="1653"/>
            <ac:grpSpMk id="14" creationId="{1F3A188F-CB2F-034B-32D8-303DE20E8D9B}"/>
          </ac:grpSpMkLst>
        </pc:grpChg>
        <pc:grpChg chg="add del mod">
          <ac:chgData name="Bernat Sort Rufat" userId="1e5df0ea-a861-48a6-82a7-7328f5d65c37" providerId="ADAL" clId="{CCA64883-683B-47C5-847B-28AF095DAAA2}" dt="2022-08-09T18:08:55.717" v="1787" actId="478"/>
          <ac:grpSpMkLst>
            <pc:docMk/>
            <pc:sldMk cId="1324785859" sldId="1653"/>
            <ac:grpSpMk id="32" creationId="{B4C20193-2D39-4D19-21F3-97839ACE4616}"/>
          </ac:grpSpMkLst>
        </pc:grpChg>
        <pc:grpChg chg="add del mod">
          <ac:chgData name="Bernat Sort Rufat" userId="1e5df0ea-a861-48a6-82a7-7328f5d65c37" providerId="ADAL" clId="{CCA64883-683B-47C5-847B-28AF095DAAA2}" dt="2022-08-09T18:08:55.717" v="1787" actId="478"/>
          <ac:grpSpMkLst>
            <pc:docMk/>
            <pc:sldMk cId="1324785859" sldId="1653"/>
            <ac:grpSpMk id="37" creationId="{12A2A352-CD44-2647-18A0-DE9D57458ED8}"/>
          </ac:grpSpMkLst>
        </pc:grpChg>
        <pc:grpChg chg="add del mod">
          <ac:chgData name="Bernat Sort Rufat" userId="1e5df0ea-a861-48a6-82a7-7328f5d65c37" providerId="ADAL" clId="{CCA64883-683B-47C5-847B-28AF095DAAA2}" dt="2022-08-09T20:10:53.888" v="2551"/>
          <ac:grpSpMkLst>
            <pc:docMk/>
            <pc:sldMk cId="1324785859" sldId="1653"/>
            <ac:grpSpMk id="101" creationId="{C72C5709-19C9-CE29-E724-E3ED022CB520}"/>
          </ac:grpSpMkLst>
        </pc:grpChg>
        <pc:grpChg chg="add del mod">
          <ac:chgData name="Bernat Sort Rufat" userId="1e5df0ea-a861-48a6-82a7-7328f5d65c37" providerId="ADAL" clId="{CCA64883-683B-47C5-847B-28AF095DAAA2}" dt="2022-08-09T20:40:54.300" v="2612"/>
          <ac:grpSpMkLst>
            <pc:docMk/>
            <pc:sldMk cId="1324785859" sldId="1653"/>
            <ac:grpSpMk id="109" creationId="{3133E881-F0AA-2DDD-E839-367D91A7B9C4}"/>
          </ac:grpSpMkLst>
        </pc:grpChg>
        <pc:grpChg chg="add del mod">
          <ac:chgData name="Bernat Sort Rufat" userId="1e5df0ea-a861-48a6-82a7-7328f5d65c37" providerId="ADAL" clId="{CCA64883-683B-47C5-847B-28AF095DAAA2}" dt="2022-08-09T20:41:10.955" v="2618"/>
          <ac:grpSpMkLst>
            <pc:docMk/>
            <pc:sldMk cId="1324785859" sldId="1653"/>
            <ac:grpSpMk id="113" creationId="{D256477E-3600-C003-91CF-4F35EF15D51D}"/>
          </ac:grpSpMkLst>
        </pc:grpChg>
        <pc:picChg chg="add mod modCrop">
          <ac:chgData name="Bernat Sort Rufat" userId="1e5df0ea-a861-48a6-82a7-7328f5d65c37" providerId="ADAL" clId="{CCA64883-683B-47C5-847B-28AF095DAAA2}" dt="2022-08-10T15:11:01.794" v="3524" actId="1076"/>
          <ac:picMkLst>
            <pc:docMk/>
            <pc:sldMk cId="1324785859" sldId="1653"/>
            <ac:picMk id="2" creationId="{63328D56-B33B-E2DD-A127-0FB17B10C079}"/>
          </ac:picMkLst>
        </pc:picChg>
        <pc:picChg chg="add mod">
          <ac:chgData name="Bernat Sort Rufat" userId="1e5df0ea-a861-48a6-82a7-7328f5d65c37" providerId="ADAL" clId="{CCA64883-683B-47C5-847B-28AF095DAAA2}" dt="2022-08-09T21:04:25.077" v="2970" actId="1076"/>
          <ac:picMkLst>
            <pc:docMk/>
            <pc:sldMk cId="1324785859" sldId="1653"/>
            <ac:picMk id="30" creationId="{DCD6E10D-4C0A-037C-A204-50A0ECB60E5F}"/>
          </ac:picMkLst>
        </pc:picChg>
        <pc:picChg chg="add mod">
          <ac:chgData name="Bernat Sort Rufat" userId="1e5df0ea-a861-48a6-82a7-7328f5d65c37" providerId="ADAL" clId="{CCA64883-683B-47C5-847B-28AF095DAAA2}" dt="2022-08-09T20:48:43.933" v="2755" actId="1036"/>
          <ac:picMkLst>
            <pc:docMk/>
            <pc:sldMk cId="1324785859" sldId="1653"/>
            <ac:picMk id="65" creationId="{865EA32F-B6C2-0EC2-CEB9-08DE26B9DF4F}"/>
          </ac:picMkLst>
        </pc:picChg>
        <pc:picChg chg="add mod">
          <ac:chgData name="Bernat Sort Rufat" userId="1e5df0ea-a861-48a6-82a7-7328f5d65c37" providerId="ADAL" clId="{CCA64883-683B-47C5-847B-28AF095DAAA2}" dt="2022-08-09T20:47:35.214" v="2689" actId="1076"/>
          <ac:picMkLst>
            <pc:docMk/>
            <pc:sldMk cId="1324785859" sldId="1653"/>
            <ac:picMk id="66" creationId="{AC6A0EF7-6437-7F38-D94E-C4DF4DBFB844}"/>
          </ac:picMkLst>
        </pc:picChg>
        <pc:picChg chg="add del mod">
          <ac:chgData name="Bernat Sort Rufat" userId="1e5df0ea-a861-48a6-82a7-7328f5d65c37" providerId="ADAL" clId="{CCA64883-683B-47C5-847B-28AF095DAAA2}" dt="2022-08-09T18:16:46.827" v="1933" actId="478"/>
          <ac:picMkLst>
            <pc:docMk/>
            <pc:sldMk cId="1324785859" sldId="1653"/>
            <ac:picMk id="67" creationId="{FC97F061-B163-62B1-F74A-FF20D557D7E2}"/>
          </ac:picMkLst>
        </pc:picChg>
        <pc:picChg chg="add mod">
          <ac:chgData name="Bernat Sort Rufat" userId="1e5df0ea-a861-48a6-82a7-7328f5d65c37" providerId="ADAL" clId="{CCA64883-683B-47C5-847B-28AF095DAAA2}" dt="2022-08-09T20:48:43.933" v="2755" actId="1036"/>
          <ac:picMkLst>
            <pc:docMk/>
            <pc:sldMk cId="1324785859" sldId="1653"/>
            <ac:picMk id="68" creationId="{840D1947-F7A9-6781-AC81-7FED597DB83B}"/>
          </ac:picMkLst>
        </pc:picChg>
        <pc:picChg chg="add mod">
          <ac:chgData name="Bernat Sort Rufat" userId="1e5df0ea-a861-48a6-82a7-7328f5d65c37" providerId="ADAL" clId="{CCA64883-683B-47C5-847B-28AF095DAAA2}" dt="2022-08-09T20:48:43.933" v="2755" actId="1036"/>
          <ac:picMkLst>
            <pc:docMk/>
            <pc:sldMk cId="1324785859" sldId="1653"/>
            <ac:picMk id="69" creationId="{0CB5A619-97FE-DFB1-B443-9900A8D37244}"/>
          </ac:picMkLst>
        </pc:picChg>
        <pc:picChg chg="add del">
          <ac:chgData name="Bernat Sort Rufat" userId="1e5df0ea-a861-48a6-82a7-7328f5d65c37" providerId="ADAL" clId="{CCA64883-683B-47C5-847B-28AF095DAAA2}" dt="2022-08-09T18:17:29.203" v="1937"/>
          <ac:picMkLst>
            <pc:docMk/>
            <pc:sldMk cId="1324785859" sldId="1653"/>
            <ac:picMk id="70" creationId="{635D2151-1937-6888-F4F4-2DA06A85E8A3}"/>
          </ac:picMkLst>
        </pc:picChg>
        <pc:picChg chg="add del mod">
          <ac:chgData name="Bernat Sort Rufat" userId="1e5df0ea-a861-48a6-82a7-7328f5d65c37" providerId="ADAL" clId="{CCA64883-683B-47C5-847B-28AF095DAAA2}" dt="2022-08-09T18:17:42.047" v="1940" actId="478"/>
          <ac:picMkLst>
            <pc:docMk/>
            <pc:sldMk cId="1324785859" sldId="1653"/>
            <ac:picMk id="71" creationId="{E09EEDD4-99E8-E717-E0A5-AFF5B0A7A857}"/>
          </ac:picMkLst>
        </pc:picChg>
        <pc:picChg chg="add mod">
          <ac:chgData name="Bernat Sort Rufat" userId="1e5df0ea-a861-48a6-82a7-7328f5d65c37" providerId="ADAL" clId="{CCA64883-683B-47C5-847B-28AF095DAAA2}" dt="2022-08-09T20:48:18.544" v="2696" actId="1076"/>
          <ac:picMkLst>
            <pc:docMk/>
            <pc:sldMk cId="1324785859" sldId="1653"/>
            <ac:picMk id="73" creationId="{CAE8FC4E-C915-FC95-D671-4D423F460363}"/>
          </ac:picMkLst>
        </pc:picChg>
        <pc:picChg chg="add del mod">
          <ac:chgData name="Bernat Sort Rufat" userId="1e5df0ea-a861-48a6-82a7-7328f5d65c37" providerId="ADAL" clId="{CCA64883-683B-47C5-847B-28AF095DAAA2}" dt="2022-08-09T19:40:59.285" v="2096" actId="478"/>
          <ac:picMkLst>
            <pc:docMk/>
            <pc:sldMk cId="1324785859" sldId="1653"/>
            <ac:picMk id="75" creationId="{3D17634E-EA3D-0D66-ED29-3C59617A0F4E}"/>
          </ac:picMkLst>
        </pc:picChg>
        <pc:picChg chg="add mod">
          <ac:chgData name="Bernat Sort Rufat" userId="1e5df0ea-a861-48a6-82a7-7328f5d65c37" providerId="ADAL" clId="{CCA64883-683B-47C5-847B-28AF095DAAA2}" dt="2022-08-09T20:47:22.813" v="2686" actId="1076"/>
          <ac:picMkLst>
            <pc:docMk/>
            <pc:sldMk cId="1324785859" sldId="1653"/>
            <ac:picMk id="77" creationId="{C0FE9BC5-6B59-ED73-6DD6-58C6BCFB25BF}"/>
          </ac:picMkLst>
        </pc:picChg>
        <pc:picChg chg="add del mod">
          <ac:chgData name="Bernat Sort Rufat" userId="1e5df0ea-a861-48a6-82a7-7328f5d65c37" providerId="ADAL" clId="{CCA64883-683B-47C5-847B-28AF095DAAA2}" dt="2022-08-09T19:42:24.371" v="2125" actId="478"/>
          <ac:picMkLst>
            <pc:docMk/>
            <pc:sldMk cId="1324785859" sldId="1653"/>
            <ac:picMk id="80" creationId="{F5648488-96AA-8034-09C6-C570CF04561C}"/>
          </ac:picMkLst>
        </pc:picChg>
        <pc:picChg chg="add mod">
          <ac:chgData name="Bernat Sort Rufat" userId="1e5df0ea-a861-48a6-82a7-7328f5d65c37" providerId="ADAL" clId="{CCA64883-683B-47C5-847B-28AF095DAAA2}" dt="2022-08-09T19:49:15.338" v="2180" actId="1076"/>
          <ac:picMkLst>
            <pc:docMk/>
            <pc:sldMk cId="1324785859" sldId="1653"/>
            <ac:picMk id="81" creationId="{222E4833-8DEB-AD0D-A228-F5956275A9C1}"/>
          </ac:picMkLst>
        </pc:picChg>
        <pc:picChg chg="add del mod modCrop">
          <ac:chgData name="Bernat Sort Rufat" userId="1e5df0ea-a861-48a6-82a7-7328f5d65c37" providerId="ADAL" clId="{CCA64883-683B-47C5-847B-28AF095DAAA2}" dt="2022-08-09T19:47:38.768" v="2148" actId="478"/>
          <ac:picMkLst>
            <pc:docMk/>
            <pc:sldMk cId="1324785859" sldId="1653"/>
            <ac:picMk id="83" creationId="{56D6F502-00F3-80E7-90E1-95B24151987D}"/>
          </ac:picMkLst>
        </pc:picChg>
        <pc:picChg chg="add del mod">
          <ac:chgData name="Bernat Sort Rufat" userId="1e5df0ea-a861-48a6-82a7-7328f5d65c37" providerId="ADAL" clId="{CCA64883-683B-47C5-847B-28AF095DAAA2}" dt="2022-08-09T19:48:19.266" v="2154" actId="21"/>
          <ac:picMkLst>
            <pc:docMk/>
            <pc:sldMk cId="1324785859" sldId="1653"/>
            <ac:picMk id="85" creationId="{B0366EEC-1EF6-FAF2-838A-D8D35DD8AD76}"/>
          </ac:picMkLst>
        </pc:picChg>
        <pc:picChg chg="add mod">
          <ac:chgData name="Bernat Sort Rufat" userId="1e5df0ea-a861-48a6-82a7-7328f5d65c37" providerId="ADAL" clId="{CCA64883-683B-47C5-847B-28AF095DAAA2}" dt="2022-08-09T20:47:24.717" v="2687" actId="1076"/>
          <ac:picMkLst>
            <pc:docMk/>
            <pc:sldMk cId="1324785859" sldId="1653"/>
            <ac:picMk id="86" creationId="{1AAC766E-4FFE-F627-3078-FBB7F0F7AADB}"/>
          </ac:picMkLst>
        </pc:picChg>
        <pc:picChg chg="add del">
          <ac:chgData name="Bernat Sort Rufat" userId="1e5df0ea-a861-48a6-82a7-7328f5d65c37" providerId="ADAL" clId="{CCA64883-683B-47C5-847B-28AF095DAAA2}" dt="2022-08-09T21:03:23.948" v="2959" actId="478"/>
          <ac:picMkLst>
            <pc:docMk/>
            <pc:sldMk cId="1324785859" sldId="1653"/>
            <ac:picMk id="1026" creationId="{762809F0-66B6-0EC3-9CE2-3D3A0D2D8AC9}"/>
          </ac:picMkLst>
        </pc:picChg>
        <pc:picChg chg="add del">
          <ac:chgData name="Bernat Sort Rufat" userId="1e5df0ea-a861-48a6-82a7-7328f5d65c37" providerId="ADAL" clId="{CCA64883-683B-47C5-847B-28AF095DAAA2}" dt="2022-08-09T18:17:43.199" v="1941" actId="478"/>
          <ac:picMkLst>
            <pc:docMk/>
            <pc:sldMk cId="1324785859" sldId="1653"/>
            <ac:picMk id="1026" creationId="{B743ECFD-FFD6-F46C-35C0-1C2A22478EB0}"/>
          </ac:picMkLst>
        </pc:picChg>
        <pc:picChg chg="add mod">
          <ac:chgData name="Bernat Sort Rufat" userId="1e5df0ea-a861-48a6-82a7-7328f5d65c37" providerId="ADAL" clId="{CCA64883-683B-47C5-847B-28AF095DAAA2}" dt="2022-08-09T20:48:43.933" v="2755" actId="1036"/>
          <ac:picMkLst>
            <pc:docMk/>
            <pc:sldMk cId="1324785859" sldId="1653"/>
            <ac:picMk id="1028" creationId="{55C0119D-4470-071B-69F0-49382A63787E}"/>
          </ac:picMkLst>
        </pc:picChg>
        <pc:picChg chg="add del">
          <ac:chgData name="Bernat Sort Rufat" userId="1e5df0ea-a861-48a6-82a7-7328f5d65c37" providerId="ADAL" clId="{CCA64883-683B-47C5-847B-28AF095DAAA2}" dt="2022-08-09T18:18:48.350" v="1960"/>
          <ac:picMkLst>
            <pc:docMk/>
            <pc:sldMk cId="1324785859" sldId="1653"/>
            <ac:picMk id="1030" creationId="{F4A31D4D-FB4E-4F73-1679-86739C664A6A}"/>
          </ac:picMkLst>
        </pc:picChg>
        <pc:picChg chg="add mod">
          <ac:chgData name="Bernat Sort Rufat" userId="1e5df0ea-a861-48a6-82a7-7328f5d65c37" providerId="ADAL" clId="{CCA64883-683B-47C5-847B-28AF095DAAA2}" dt="2022-08-09T20:48:43.933" v="2755" actId="1036"/>
          <ac:picMkLst>
            <pc:docMk/>
            <pc:sldMk cId="1324785859" sldId="1653"/>
            <ac:picMk id="1032" creationId="{55707B2E-B73F-D1FE-72AF-9F5452893B40}"/>
          </ac:picMkLst>
        </pc:picChg>
        <pc:picChg chg="add mod">
          <ac:chgData name="Bernat Sort Rufat" userId="1e5df0ea-a861-48a6-82a7-7328f5d65c37" providerId="ADAL" clId="{CCA64883-683B-47C5-847B-28AF095DAAA2}" dt="2022-08-09T20:48:43.933" v="2755" actId="1036"/>
          <ac:picMkLst>
            <pc:docMk/>
            <pc:sldMk cId="1324785859" sldId="1653"/>
            <ac:picMk id="1034" creationId="{7F2F0446-C670-3C30-FE89-B77AD3DF510D}"/>
          </ac:picMkLst>
        </pc:picChg>
        <pc:picChg chg="add del">
          <ac:chgData name="Bernat Sort Rufat" userId="1e5df0ea-a861-48a6-82a7-7328f5d65c37" providerId="ADAL" clId="{CCA64883-683B-47C5-847B-28AF095DAAA2}" dt="2022-08-09T18:24:31.002" v="1984" actId="478"/>
          <ac:picMkLst>
            <pc:docMk/>
            <pc:sldMk cId="1324785859" sldId="1653"/>
            <ac:picMk id="1036" creationId="{C9EC8F71-EE48-7EB8-92E2-A039E9B81964}"/>
          </ac:picMkLst>
        </pc:picChg>
        <pc:picChg chg="add del">
          <ac:chgData name="Bernat Sort Rufat" userId="1e5df0ea-a861-48a6-82a7-7328f5d65c37" providerId="ADAL" clId="{CCA64883-683B-47C5-847B-28AF095DAAA2}" dt="2022-08-09T20:44:30.471" v="2640"/>
          <ac:picMkLst>
            <pc:docMk/>
            <pc:sldMk cId="1324785859" sldId="1653"/>
            <ac:picMk id="1038" creationId="{B2DD516E-9B8C-28E2-4766-F8257D7A3FE4}"/>
          </ac:picMkLst>
        </pc:picChg>
        <pc:picChg chg="add mod">
          <ac:chgData name="Bernat Sort Rufat" userId="1e5df0ea-a861-48a6-82a7-7328f5d65c37" providerId="ADAL" clId="{CCA64883-683B-47C5-847B-28AF095DAAA2}" dt="2022-08-09T20:47:35.214" v="2689" actId="1076"/>
          <ac:picMkLst>
            <pc:docMk/>
            <pc:sldMk cId="1324785859" sldId="1653"/>
            <ac:picMk id="1040" creationId="{8309CC48-8E3C-8753-6E0B-668E17597B7B}"/>
          </ac:picMkLst>
        </pc:picChg>
        <pc:cxnChg chg="mod">
          <ac:chgData name="Bernat Sort Rufat" userId="1e5df0ea-a861-48a6-82a7-7328f5d65c37" providerId="ADAL" clId="{CCA64883-683B-47C5-847B-28AF095DAAA2}" dt="2022-08-09T18:08:47.400" v="1781"/>
          <ac:cxnSpMkLst>
            <pc:docMk/>
            <pc:sldMk cId="1324785859" sldId="1653"/>
            <ac:cxnSpMk id="5" creationId="{EB5DB3BB-F5E2-5D6A-A62A-1F10C06E8B21}"/>
          </ac:cxnSpMkLst>
        </pc:cxnChg>
        <pc:cxnChg chg="mod">
          <ac:chgData name="Bernat Sort Rufat" userId="1e5df0ea-a861-48a6-82a7-7328f5d65c37" providerId="ADAL" clId="{CCA64883-683B-47C5-847B-28AF095DAAA2}" dt="2022-08-09T18:08:47.400" v="1781"/>
          <ac:cxnSpMkLst>
            <pc:docMk/>
            <pc:sldMk cId="1324785859" sldId="1653"/>
            <ac:cxnSpMk id="6" creationId="{433154CB-FCA8-DC67-B39E-1B35789ED216}"/>
          </ac:cxnSpMkLst>
        </pc:cxnChg>
        <pc:cxnChg chg="mod">
          <ac:chgData name="Bernat Sort Rufat" userId="1e5df0ea-a861-48a6-82a7-7328f5d65c37" providerId="ADAL" clId="{CCA64883-683B-47C5-847B-28AF095DAAA2}" dt="2022-08-09T18:08:47.400" v="1781"/>
          <ac:cxnSpMkLst>
            <pc:docMk/>
            <pc:sldMk cId="1324785859" sldId="1653"/>
            <ac:cxnSpMk id="7" creationId="{A2F64B21-9258-A63C-E1C3-E3010DCE9CA3}"/>
          </ac:cxnSpMkLst>
        </pc:cxnChg>
      </pc:sldChg>
      <pc:sldChg chg="addSp delSp modSp add mod delAnim modAnim">
        <pc:chgData name="Bernat Sort Rufat" userId="1e5df0ea-a861-48a6-82a7-7328f5d65c37" providerId="ADAL" clId="{CCA64883-683B-47C5-847B-28AF095DAAA2}" dt="2022-08-31T08:37:39.513" v="18029" actId="478"/>
        <pc:sldMkLst>
          <pc:docMk/>
          <pc:sldMk cId="2109628809" sldId="1654"/>
        </pc:sldMkLst>
        <pc:spChg chg="del">
          <ac:chgData name="Bernat Sort Rufat" userId="1e5df0ea-a861-48a6-82a7-7328f5d65c37" providerId="ADAL" clId="{CCA64883-683B-47C5-847B-28AF095DAAA2}" dt="2022-08-09T21:05:28.958" v="2976" actId="478"/>
          <ac:spMkLst>
            <pc:docMk/>
            <pc:sldMk cId="2109628809" sldId="1654"/>
            <ac:spMk id="3" creationId="{EEE19E93-5E3B-C2D2-6FCE-A6E441D0C620}"/>
          </ac:spMkLst>
        </pc:spChg>
        <pc:spChg chg="add mod ord">
          <ac:chgData name="Bernat Sort Rufat" userId="1e5df0ea-a861-48a6-82a7-7328f5d65c37" providerId="ADAL" clId="{CCA64883-683B-47C5-847B-28AF095DAAA2}" dt="2022-08-29T11:18:03.786" v="14659" actId="122"/>
          <ac:spMkLst>
            <pc:docMk/>
            <pc:sldMk cId="2109628809" sldId="1654"/>
            <ac:spMk id="9" creationId="{34F2CCE0-9E3E-17AE-AF31-F1EFFC90FA50}"/>
          </ac:spMkLst>
        </pc:spChg>
        <pc:spChg chg="add mod">
          <ac:chgData name="Bernat Sort Rufat" userId="1e5df0ea-a861-48a6-82a7-7328f5d65c37" providerId="ADAL" clId="{CCA64883-683B-47C5-847B-28AF095DAAA2}" dt="2022-08-29T11:18:03.786" v="14659" actId="122"/>
          <ac:spMkLst>
            <pc:docMk/>
            <pc:sldMk cId="2109628809" sldId="1654"/>
            <ac:spMk id="31" creationId="{64F1FE79-93C0-DF30-7E6F-92C31B9524B8}"/>
          </ac:spMkLst>
        </pc:spChg>
        <pc:spChg chg="add del mod">
          <ac:chgData name="Bernat Sort Rufat" userId="1e5df0ea-a861-48a6-82a7-7328f5d65c37" providerId="ADAL" clId="{CCA64883-683B-47C5-847B-28AF095DAAA2}" dt="2022-08-26T10:15:02.346" v="13924" actId="478"/>
          <ac:spMkLst>
            <pc:docMk/>
            <pc:sldMk cId="2109628809" sldId="1654"/>
            <ac:spMk id="33" creationId="{A99383AA-E358-21CB-9DE3-6A024C6C2BDD}"/>
          </ac:spMkLst>
        </pc:spChg>
        <pc:spChg chg="add del mod">
          <ac:chgData name="Bernat Sort Rufat" userId="1e5df0ea-a861-48a6-82a7-7328f5d65c37" providerId="ADAL" clId="{CCA64883-683B-47C5-847B-28AF095DAAA2}" dt="2022-08-26T10:34:33.316" v="14099"/>
          <ac:spMkLst>
            <pc:docMk/>
            <pc:sldMk cId="2109628809" sldId="1654"/>
            <ac:spMk id="34" creationId="{E555D801-BCD8-88D9-50D9-8C373BAD281F}"/>
          </ac:spMkLst>
        </pc:spChg>
        <pc:spChg chg="add del mod">
          <ac:chgData name="Bernat Sort Rufat" userId="1e5df0ea-a861-48a6-82a7-7328f5d65c37" providerId="ADAL" clId="{CCA64883-683B-47C5-847B-28AF095DAAA2}" dt="2022-08-26T10:13:08.062" v="13913" actId="478"/>
          <ac:spMkLst>
            <pc:docMk/>
            <pc:sldMk cId="2109628809" sldId="1654"/>
            <ac:spMk id="35" creationId="{2D9EADF2-3ECC-B110-0552-9C96E93D0D50}"/>
          </ac:spMkLst>
        </pc:spChg>
        <pc:spChg chg="add del mod">
          <ac:chgData name="Bernat Sort Rufat" userId="1e5df0ea-a861-48a6-82a7-7328f5d65c37" providerId="ADAL" clId="{CCA64883-683B-47C5-847B-28AF095DAAA2}" dt="2022-08-26T10:34:41.082" v="14104" actId="478"/>
          <ac:spMkLst>
            <pc:docMk/>
            <pc:sldMk cId="2109628809" sldId="1654"/>
            <ac:spMk id="36" creationId="{754F2169-264D-F186-1FEB-9CE3CFB8E944}"/>
          </ac:spMkLst>
        </pc:spChg>
        <pc:spChg chg="add del mod">
          <ac:chgData name="Bernat Sort Rufat" userId="1e5df0ea-a861-48a6-82a7-7328f5d65c37" providerId="ADAL" clId="{CCA64883-683B-47C5-847B-28AF095DAAA2}" dt="2022-08-26T10:20:29.708" v="14014" actId="478"/>
          <ac:spMkLst>
            <pc:docMk/>
            <pc:sldMk cId="2109628809" sldId="1654"/>
            <ac:spMk id="37" creationId="{0C0F258F-58BD-AECF-00A3-A271CBCB7F0C}"/>
          </ac:spMkLst>
        </pc:spChg>
        <pc:spChg chg="add del mod">
          <ac:chgData name="Bernat Sort Rufat" userId="1e5df0ea-a861-48a6-82a7-7328f5d65c37" providerId="ADAL" clId="{CCA64883-683B-47C5-847B-28AF095DAAA2}" dt="2022-08-26T10:16:23.158" v="13948" actId="478"/>
          <ac:spMkLst>
            <pc:docMk/>
            <pc:sldMk cId="2109628809" sldId="1654"/>
            <ac:spMk id="38" creationId="{F4DB44C5-60BC-F298-4259-AADCA528BE0F}"/>
          </ac:spMkLst>
        </pc:spChg>
        <pc:spChg chg="add del mod">
          <ac:chgData name="Bernat Sort Rufat" userId="1e5df0ea-a861-48a6-82a7-7328f5d65c37" providerId="ADAL" clId="{CCA64883-683B-47C5-847B-28AF095DAAA2}" dt="2022-08-26T10:20:57.457" v="14027" actId="478"/>
          <ac:spMkLst>
            <pc:docMk/>
            <pc:sldMk cId="2109628809" sldId="1654"/>
            <ac:spMk id="39" creationId="{2B0397D9-946D-ABF4-4740-D1A026EB2808}"/>
          </ac:spMkLst>
        </pc:spChg>
        <pc:spChg chg="add del mod">
          <ac:chgData name="Bernat Sort Rufat" userId="1e5df0ea-a861-48a6-82a7-7328f5d65c37" providerId="ADAL" clId="{CCA64883-683B-47C5-847B-28AF095DAAA2}" dt="2022-08-26T10:29:29.546" v="14046" actId="478"/>
          <ac:spMkLst>
            <pc:docMk/>
            <pc:sldMk cId="2109628809" sldId="1654"/>
            <ac:spMk id="40" creationId="{4C3BEA6E-7BD1-95EF-607F-72587CBB2D9D}"/>
          </ac:spMkLst>
        </pc:spChg>
        <pc:spChg chg="add del">
          <ac:chgData name="Bernat Sort Rufat" userId="1e5df0ea-a861-48a6-82a7-7328f5d65c37" providerId="ADAL" clId="{CCA64883-683B-47C5-847B-28AF095DAAA2}" dt="2022-08-26T10:18:49.890" v="13980" actId="22"/>
          <ac:spMkLst>
            <pc:docMk/>
            <pc:sldMk cId="2109628809" sldId="1654"/>
            <ac:spMk id="41" creationId="{29409E67-C407-2BCE-6029-BF4836352946}"/>
          </ac:spMkLst>
        </pc:spChg>
        <pc:spChg chg="add del mod">
          <ac:chgData name="Bernat Sort Rufat" userId="1e5df0ea-a861-48a6-82a7-7328f5d65c37" providerId="ADAL" clId="{CCA64883-683B-47C5-847B-28AF095DAAA2}" dt="2022-08-26T10:33:41.740" v="14089" actId="478"/>
          <ac:spMkLst>
            <pc:docMk/>
            <pc:sldMk cId="2109628809" sldId="1654"/>
            <ac:spMk id="42" creationId="{35526531-F90A-9A72-62D2-968CFE0C3077}"/>
          </ac:spMkLst>
        </pc:spChg>
        <pc:spChg chg="add del mod">
          <ac:chgData name="Bernat Sort Rufat" userId="1e5df0ea-a861-48a6-82a7-7328f5d65c37" providerId="ADAL" clId="{CCA64883-683B-47C5-847B-28AF095DAAA2}" dt="2022-08-26T10:18:58.372" v="13984" actId="478"/>
          <ac:spMkLst>
            <pc:docMk/>
            <pc:sldMk cId="2109628809" sldId="1654"/>
            <ac:spMk id="43" creationId="{09478BD6-75A4-A64F-B53F-6A18FB007D92}"/>
          </ac:spMkLst>
        </pc:spChg>
        <pc:spChg chg="add del mod">
          <ac:chgData name="Bernat Sort Rufat" userId="1e5df0ea-a861-48a6-82a7-7328f5d65c37" providerId="ADAL" clId="{CCA64883-683B-47C5-847B-28AF095DAAA2}" dt="2022-08-10T17:02:13.379" v="4029" actId="478"/>
          <ac:spMkLst>
            <pc:docMk/>
            <pc:sldMk cId="2109628809" sldId="1654"/>
            <ac:spMk id="43" creationId="{2BAB0782-BDBF-9DDF-378D-F3644E42A2E4}"/>
          </ac:spMkLst>
        </pc:spChg>
        <pc:spChg chg="add mod">
          <ac:chgData name="Bernat Sort Rufat" userId="1e5df0ea-a861-48a6-82a7-7328f5d65c37" providerId="ADAL" clId="{CCA64883-683B-47C5-847B-28AF095DAAA2}" dt="2022-08-29T11:18:03.786" v="14659" actId="122"/>
          <ac:spMkLst>
            <pc:docMk/>
            <pc:sldMk cId="2109628809" sldId="1654"/>
            <ac:spMk id="44" creationId="{CF8C361C-2EEF-2AA7-FB39-0D0F1ECF72CC}"/>
          </ac:spMkLst>
        </pc:spChg>
        <pc:spChg chg="add del mod">
          <ac:chgData name="Bernat Sort Rufat" userId="1e5df0ea-a861-48a6-82a7-7328f5d65c37" providerId="ADAL" clId="{CCA64883-683B-47C5-847B-28AF095DAAA2}" dt="2022-08-26T10:20:16.707" v="13994" actId="478"/>
          <ac:spMkLst>
            <pc:docMk/>
            <pc:sldMk cId="2109628809" sldId="1654"/>
            <ac:spMk id="45" creationId="{8ABBC8D6-A230-5FA8-C3B2-CFD0B920997C}"/>
          </ac:spMkLst>
        </pc:spChg>
        <pc:spChg chg="add del mod">
          <ac:chgData name="Bernat Sort Rufat" userId="1e5df0ea-a861-48a6-82a7-7328f5d65c37" providerId="ADAL" clId="{CCA64883-683B-47C5-847B-28AF095DAAA2}" dt="2022-08-10T17:09:07.986" v="4072" actId="22"/>
          <ac:spMkLst>
            <pc:docMk/>
            <pc:sldMk cId="2109628809" sldId="1654"/>
            <ac:spMk id="46" creationId="{521F82C4-42D8-8304-ED26-F62A4447027E}"/>
          </ac:spMkLst>
        </pc:spChg>
        <pc:spChg chg="add del mod">
          <ac:chgData name="Bernat Sort Rufat" userId="1e5df0ea-a861-48a6-82a7-7328f5d65c37" providerId="ADAL" clId="{CCA64883-683B-47C5-847B-28AF095DAAA2}" dt="2022-08-29T11:18:03.786" v="14659" actId="122"/>
          <ac:spMkLst>
            <pc:docMk/>
            <pc:sldMk cId="2109628809" sldId="1654"/>
            <ac:spMk id="46" creationId="{A71B4F2F-CCE1-BFED-C537-7B0E88B81EE8}"/>
          </ac:spMkLst>
        </pc:spChg>
        <pc:spChg chg="add mod">
          <ac:chgData name="Bernat Sort Rufat" userId="1e5df0ea-a861-48a6-82a7-7328f5d65c37" providerId="ADAL" clId="{CCA64883-683B-47C5-847B-28AF095DAAA2}" dt="2022-08-29T11:18:03.786" v="14659" actId="122"/>
          <ac:spMkLst>
            <pc:docMk/>
            <pc:sldMk cId="2109628809" sldId="1654"/>
            <ac:spMk id="47" creationId="{8810A4EA-C15F-B967-7E79-29096EF9D488}"/>
          </ac:spMkLst>
        </pc:spChg>
        <pc:spChg chg="add mod">
          <ac:chgData name="Bernat Sort Rufat" userId="1e5df0ea-a861-48a6-82a7-7328f5d65c37" providerId="ADAL" clId="{CCA64883-683B-47C5-847B-28AF095DAAA2}" dt="2022-08-29T11:18:03.786" v="14659" actId="122"/>
          <ac:spMkLst>
            <pc:docMk/>
            <pc:sldMk cId="2109628809" sldId="1654"/>
            <ac:spMk id="48" creationId="{7DA9D3A3-3F1D-77FB-8B77-8FD8DEBF04F4}"/>
          </ac:spMkLst>
        </pc:spChg>
        <pc:spChg chg="add del mod">
          <ac:chgData name="Bernat Sort Rufat" userId="1e5df0ea-a861-48a6-82a7-7328f5d65c37" providerId="ADAL" clId="{CCA64883-683B-47C5-847B-28AF095DAAA2}" dt="2022-08-10T17:11:59.683" v="4087" actId="478"/>
          <ac:spMkLst>
            <pc:docMk/>
            <pc:sldMk cId="2109628809" sldId="1654"/>
            <ac:spMk id="49" creationId="{0E50A990-47C6-999A-F6F4-2F33AEEDB0C5}"/>
          </ac:spMkLst>
        </pc:spChg>
        <pc:spChg chg="add mod">
          <ac:chgData name="Bernat Sort Rufat" userId="1e5df0ea-a861-48a6-82a7-7328f5d65c37" providerId="ADAL" clId="{CCA64883-683B-47C5-847B-28AF095DAAA2}" dt="2022-08-31T08:32:59.194" v="17921" actId="1076"/>
          <ac:spMkLst>
            <pc:docMk/>
            <pc:sldMk cId="2109628809" sldId="1654"/>
            <ac:spMk id="49" creationId="{1A3DBFFC-AC48-9E71-13F2-74C69EB53E94}"/>
          </ac:spMkLst>
        </pc:spChg>
        <pc:spChg chg="add mod">
          <ac:chgData name="Bernat Sort Rufat" userId="1e5df0ea-a861-48a6-82a7-7328f5d65c37" providerId="ADAL" clId="{CCA64883-683B-47C5-847B-28AF095DAAA2}" dt="2022-08-29T11:18:03.786" v="14659" actId="122"/>
          <ac:spMkLst>
            <pc:docMk/>
            <pc:sldMk cId="2109628809" sldId="1654"/>
            <ac:spMk id="50" creationId="{1D7F8A20-36C7-9306-157E-15392BBD73F8}"/>
          </ac:spMkLst>
        </pc:spChg>
        <pc:spChg chg="add mod">
          <ac:chgData name="Bernat Sort Rufat" userId="1e5df0ea-a861-48a6-82a7-7328f5d65c37" providerId="ADAL" clId="{CCA64883-683B-47C5-847B-28AF095DAAA2}" dt="2022-08-29T11:18:03.786" v="14659" actId="122"/>
          <ac:spMkLst>
            <pc:docMk/>
            <pc:sldMk cId="2109628809" sldId="1654"/>
            <ac:spMk id="51" creationId="{D0C8B549-D9AC-551F-564E-5B2B556BB13B}"/>
          </ac:spMkLst>
        </pc:spChg>
        <pc:spChg chg="add del">
          <ac:chgData name="Bernat Sort Rufat" userId="1e5df0ea-a861-48a6-82a7-7328f5d65c37" providerId="ADAL" clId="{CCA64883-683B-47C5-847B-28AF095DAAA2}" dt="2022-08-10T17:10:56.897" v="4083" actId="22"/>
          <ac:spMkLst>
            <pc:docMk/>
            <pc:sldMk cId="2109628809" sldId="1654"/>
            <ac:spMk id="51" creationId="{D6FFEF34-313C-ABDB-45DB-0E334CC2CBD0}"/>
          </ac:spMkLst>
        </pc:spChg>
        <pc:spChg chg="add mod">
          <ac:chgData name="Bernat Sort Rufat" userId="1e5df0ea-a861-48a6-82a7-7328f5d65c37" providerId="ADAL" clId="{CCA64883-683B-47C5-847B-28AF095DAAA2}" dt="2022-08-29T11:18:03.786" v="14659" actId="122"/>
          <ac:spMkLst>
            <pc:docMk/>
            <pc:sldMk cId="2109628809" sldId="1654"/>
            <ac:spMk id="52" creationId="{41AAB188-AC5C-2EDE-7A42-A1B64C28ECD8}"/>
          </ac:spMkLst>
        </pc:spChg>
        <pc:spChg chg="add mod">
          <ac:chgData name="Bernat Sort Rufat" userId="1e5df0ea-a861-48a6-82a7-7328f5d65c37" providerId="ADAL" clId="{CCA64883-683B-47C5-847B-28AF095DAAA2}" dt="2022-08-29T11:18:03.786" v="14659" actId="122"/>
          <ac:spMkLst>
            <pc:docMk/>
            <pc:sldMk cId="2109628809" sldId="1654"/>
            <ac:spMk id="53" creationId="{4572E651-4B76-A2DF-BC37-05DE6AB75CA2}"/>
          </ac:spMkLst>
        </pc:spChg>
        <pc:spChg chg="add mod">
          <ac:chgData name="Bernat Sort Rufat" userId="1e5df0ea-a861-48a6-82a7-7328f5d65c37" providerId="ADAL" clId="{CCA64883-683B-47C5-847B-28AF095DAAA2}" dt="2022-08-29T11:18:03.786" v="14659" actId="122"/>
          <ac:spMkLst>
            <pc:docMk/>
            <pc:sldMk cId="2109628809" sldId="1654"/>
            <ac:spMk id="54" creationId="{606AE1A2-08D6-DA9C-150C-FA0626365FF2}"/>
          </ac:spMkLst>
        </pc:spChg>
        <pc:spChg chg="add mod">
          <ac:chgData name="Bernat Sort Rufat" userId="1e5df0ea-a861-48a6-82a7-7328f5d65c37" providerId="ADAL" clId="{CCA64883-683B-47C5-847B-28AF095DAAA2}" dt="2022-08-29T11:17:47.997" v="14657" actId="122"/>
          <ac:spMkLst>
            <pc:docMk/>
            <pc:sldMk cId="2109628809" sldId="1654"/>
            <ac:spMk id="55" creationId="{FBD2208C-4E7B-E581-E638-640EDB2ED342}"/>
          </ac:spMkLst>
        </pc:spChg>
        <pc:spChg chg="del">
          <ac:chgData name="Bernat Sort Rufat" userId="1e5df0ea-a861-48a6-82a7-7328f5d65c37" providerId="ADAL" clId="{CCA64883-683B-47C5-847B-28AF095DAAA2}" dt="2022-08-09T21:05:32.084" v="2977" actId="478"/>
          <ac:spMkLst>
            <pc:docMk/>
            <pc:sldMk cId="2109628809" sldId="1654"/>
            <ac:spMk id="56" creationId="{2594B3A7-7233-A08B-3E62-F8B3C1E5D602}"/>
          </ac:spMkLst>
        </pc:spChg>
        <pc:spChg chg="add mod">
          <ac:chgData name="Bernat Sort Rufat" userId="1e5df0ea-a861-48a6-82a7-7328f5d65c37" providerId="ADAL" clId="{CCA64883-683B-47C5-847B-28AF095DAAA2}" dt="2022-08-29T11:17:46.198" v="14656" actId="122"/>
          <ac:spMkLst>
            <pc:docMk/>
            <pc:sldMk cId="2109628809" sldId="1654"/>
            <ac:spMk id="56" creationId="{46116845-02F3-73D2-EC86-9B96A8F4E88D}"/>
          </ac:spMkLst>
        </pc:spChg>
        <pc:spChg chg="del">
          <ac:chgData name="Bernat Sort Rufat" userId="1e5df0ea-a861-48a6-82a7-7328f5d65c37" providerId="ADAL" clId="{CCA64883-683B-47C5-847B-28AF095DAAA2}" dt="2022-08-09T21:05:28.958" v="2976" actId="478"/>
          <ac:spMkLst>
            <pc:docMk/>
            <pc:sldMk cId="2109628809" sldId="1654"/>
            <ac:spMk id="57" creationId="{61FB8FFC-DA5F-8D04-9C89-752FA9986049}"/>
          </ac:spMkLst>
        </pc:spChg>
        <pc:spChg chg="add mod">
          <ac:chgData name="Bernat Sort Rufat" userId="1e5df0ea-a861-48a6-82a7-7328f5d65c37" providerId="ADAL" clId="{CCA64883-683B-47C5-847B-28AF095DAAA2}" dt="2022-08-29T11:17:50.175" v="14658" actId="122"/>
          <ac:spMkLst>
            <pc:docMk/>
            <pc:sldMk cId="2109628809" sldId="1654"/>
            <ac:spMk id="57" creationId="{8946B054-B095-F256-79C5-71251584BC74}"/>
          </ac:spMkLst>
        </pc:spChg>
        <pc:spChg chg="add mod">
          <ac:chgData name="Bernat Sort Rufat" userId="1e5df0ea-a861-48a6-82a7-7328f5d65c37" providerId="ADAL" clId="{CCA64883-683B-47C5-847B-28AF095DAAA2}" dt="2022-08-29T11:18:03.786" v="14659" actId="122"/>
          <ac:spMkLst>
            <pc:docMk/>
            <pc:sldMk cId="2109628809" sldId="1654"/>
            <ac:spMk id="58" creationId="{ECC1A434-CA5F-18C2-7C7D-1C58272E65E1}"/>
          </ac:spMkLst>
        </pc:spChg>
        <pc:spChg chg="del">
          <ac:chgData name="Bernat Sort Rufat" userId="1e5df0ea-a861-48a6-82a7-7328f5d65c37" providerId="ADAL" clId="{CCA64883-683B-47C5-847B-28AF095DAAA2}" dt="2022-08-09T21:05:28.958" v="2976" actId="478"/>
          <ac:spMkLst>
            <pc:docMk/>
            <pc:sldMk cId="2109628809" sldId="1654"/>
            <ac:spMk id="59" creationId="{9BD651B4-8014-5690-67D0-403737F0CC72}"/>
          </ac:spMkLst>
        </pc:spChg>
        <pc:spChg chg="add mod">
          <ac:chgData name="Bernat Sort Rufat" userId="1e5df0ea-a861-48a6-82a7-7328f5d65c37" providerId="ADAL" clId="{CCA64883-683B-47C5-847B-28AF095DAAA2}" dt="2022-08-29T11:18:03.786" v="14659" actId="122"/>
          <ac:spMkLst>
            <pc:docMk/>
            <pc:sldMk cId="2109628809" sldId="1654"/>
            <ac:spMk id="59" creationId="{AB7C21CB-C0DC-D940-A95F-8C6131C038C4}"/>
          </ac:spMkLst>
        </pc:spChg>
        <pc:spChg chg="del">
          <ac:chgData name="Bernat Sort Rufat" userId="1e5df0ea-a861-48a6-82a7-7328f5d65c37" providerId="ADAL" clId="{CCA64883-683B-47C5-847B-28AF095DAAA2}" dt="2022-08-09T21:05:32.084" v="2977" actId="478"/>
          <ac:spMkLst>
            <pc:docMk/>
            <pc:sldMk cId="2109628809" sldId="1654"/>
            <ac:spMk id="60" creationId="{02953076-36C3-2D7E-89BD-55DEEECC72D1}"/>
          </ac:spMkLst>
        </pc:spChg>
        <pc:spChg chg="add del">
          <ac:chgData name="Bernat Sort Rufat" userId="1e5df0ea-a861-48a6-82a7-7328f5d65c37" providerId="ADAL" clId="{CCA64883-683B-47C5-847B-28AF095DAAA2}" dt="2022-08-26T10:36:54.815" v="14136" actId="22"/>
          <ac:spMkLst>
            <pc:docMk/>
            <pc:sldMk cId="2109628809" sldId="1654"/>
            <ac:spMk id="60" creationId="{CF353124-6F46-6C2F-5D72-B09D0FB4555A}"/>
          </ac:spMkLst>
        </pc:spChg>
        <pc:spChg chg="add mod ord">
          <ac:chgData name="Bernat Sort Rufat" userId="1e5df0ea-a861-48a6-82a7-7328f5d65c37" providerId="ADAL" clId="{CCA64883-683B-47C5-847B-28AF095DAAA2}" dt="2022-08-11T17:13:28.620" v="6334" actId="1076"/>
          <ac:spMkLst>
            <pc:docMk/>
            <pc:sldMk cId="2109628809" sldId="1654"/>
            <ac:spMk id="61" creationId="{9322B106-C31C-C34E-26F6-791D979FC3F3}"/>
          </ac:spMkLst>
        </pc:spChg>
        <pc:spChg chg="del">
          <ac:chgData name="Bernat Sort Rufat" userId="1e5df0ea-a861-48a6-82a7-7328f5d65c37" providerId="ADAL" clId="{CCA64883-683B-47C5-847B-28AF095DAAA2}" dt="2022-08-09T21:05:32.084" v="2977" actId="478"/>
          <ac:spMkLst>
            <pc:docMk/>
            <pc:sldMk cId="2109628809" sldId="1654"/>
            <ac:spMk id="62" creationId="{3F1A58D2-7D72-D098-7367-9038A125EBE0}"/>
          </ac:spMkLst>
        </pc:spChg>
        <pc:spChg chg="del">
          <ac:chgData name="Bernat Sort Rufat" userId="1e5df0ea-a861-48a6-82a7-7328f5d65c37" providerId="ADAL" clId="{CCA64883-683B-47C5-847B-28AF095DAAA2}" dt="2022-08-09T21:05:28.958" v="2976" actId="478"/>
          <ac:spMkLst>
            <pc:docMk/>
            <pc:sldMk cId="2109628809" sldId="1654"/>
            <ac:spMk id="63" creationId="{4B4C0B35-82CF-821E-D7BC-84098E716D40}"/>
          </ac:spMkLst>
        </pc:spChg>
        <pc:spChg chg="del">
          <ac:chgData name="Bernat Sort Rufat" userId="1e5df0ea-a861-48a6-82a7-7328f5d65c37" providerId="ADAL" clId="{CCA64883-683B-47C5-847B-28AF095DAAA2}" dt="2022-08-09T21:05:32.970" v="2978" actId="478"/>
          <ac:spMkLst>
            <pc:docMk/>
            <pc:sldMk cId="2109628809" sldId="1654"/>
            <ac:spMk id="64" creationId="{66EFB264-DF84-9C5C-380B-3BF151E1294D}"/>
          </ac:spMkLst>
        </pc:spChg>
        <pc:spChg chg="add mod">
          <ac:chgData name="Bernat Sort Rufat" userId="1e5df0ea-a861-48a6-82a7-7328f5d65c37" providerId="ADAL" clId="{CCA64883-683B-47C5-847B-28AF095DAAA2}" dt="2022-08-31T08:36:40.459" v="18023" actId="20577"/>
          <ac:spMkLst>
            <pc:docMk/>
            <pc:sldMk cId="2109628809" sldId="1654"/>
            <ac:spMk id="80" creationId="{2485F8A7-03AF-E39A-8939-DC24A8472176}"/>
          </ac:spMkLst>
        </pc:spChg>
        <pc:spChg chg="add del mod">
          <ac:chgData name="Bernat Sort Rufat" userId="1e5df0ea-a861-48a6-82a7-7328f5d65c37" providerId="ADAL" clId="{CCA64883-683B-47C5-847B-28AF095DAAA2}" dt="2022-08-31T08:35:08.236" v="17974" actId="1076"/>
          <ac:spMkLst>
            <pc:docMk/>
            <pc:sldMk cId="2109628809" sldId="1654"/>
            <ac:spMk id="81" creationId="{C940947E-99FF-C7B7-27D0-9FC696831A23}"/>
          </ac:spMkLst>
        </pc:spChg>
        <pc:spChg chg="add del mod">
          <ac:chgData name="Bernat Sort Rufat" userId="1e5df0ea-a861-48a6-82a7-7328f5d65c37" providerId="ADAL" clId="{CCA64883-683B-47C5-847B-28AF095DAAA2}" dt="2022-08-31T08:33:00.027" v="17922"/>
          <ac:spMkLst>
            <pc:docMk/>
            <pc:sldMk cId="2109628809" sldId="1654"/>
            <ac:spMk id="82" creationId="{61B017FE-1763-C302-2D8A-3B9224C530C3}"/>
          </ac:spMkLst>
        </pc:spChg>
        <pc:spChg chg="add del mod">
          <ac:chgData name="Bernat Sort Rufat" userId="1e5df0ea-a861-48a6-82a7-7328f5d65c37" providerId="ADAL" clId="{CCA64883-683B-47C5-847B-28AF095DAAA2}" dt="2022-08-31T08:32:58.971" v="17920"/>
          <ac:spMkLst>
            <pc:docMk/>
            <pc:sldMk cId="2109628809" sldId="1654"/>
            <ac:spMk id="83" creationId="{9229A544-1347-4980-0959-39575B46B5E4}"/>
          </ac:spMkLst>
        </pc:spChg>
        <pc:spChg chg="add mod">
          <ac:chgData name="Bernat Sort Rufat" userId="1e5df0ea-a861-48a6-82a7-7328f5d65c37" providerId="ADAL" clId="{CCA64883-683B-47C5-847B-28AF095DAAA2}" dt="2022-08-31T08:35:41.998" v="18012" actId="20577"/>
          <ac:spMkLst>
            <pc:docMk/>
            <pc:sldMk cId="2109628809" sldId="1654"/>
            <ac:spMk id="84" creationId="{8F435E1E-672A-125F-5CFD-78BA524B669E}"/>
          </ac:spMkLst>
        </pc:spChg>
        <pc:spChg chg="add mod">
          <ac:chgData name="Bernat Sort Rufat" userId="1e5df0ea-a861-48a6-82a7-7328f5d65c37" providerId="ADAL" clId="{CCA64883-683B-47C5-847B-28AF095DAAA2}" dt="2022-08-31T08:35:26.359" v="17999" actId="1038"/>
          <ac:spMkLst>
            <pc:docMk/>
            <pc:sldMk cId="2109628809" sldId="1654"/>
            <ac:spMk id="85" creationId="{2883F3CA-97AA-A4C2-433F-005BAAFCF81C}"/>
          </ac:spMkLst>
        </pc:spChg>
        <pc:spChg chg="del">
          <ac:chgData name="Bernat Sort Rufat" userId="1e5df0ea-a861-48a6-82a7-7328f5d65c37" providerId="ADAL" clId="{CCA64883-683B-47C5-847B-28AF095DAAA2}" dt="2022-08-09T21:05:28.958" v="2976" actId="478"/>
          <ac:spMkLst>
            <pc:docMk/>
            <pc:sldMk cId="2109628809" sldId="1654"/>
            <ac:spMk id="87" creationId="{D232E280-ADEF-6D2E-A065-B59E56DC55C0}"/>
          </ac:spMkLst>
        </pc:spChg>
        <pc:spChg chg="mod">
          <ac:chgData name="Bernat Sort Rufat" userId="1e5df0ea-a861-48a6-82a7-7328f5d65c37" providerId="ADAL" clId="{CCA64883-683B-47C5-847B-28AF095DAAA2}" dt="2022-08-09T21:06:58.789" v="3058" actId="14100"/>
          <ac:spMkLst>
            <pc:docMk/>
            <pc:sldMk cId="2109628809" sldId="1654"/>
            <ac:spMk id="94" creationId="{90E397E1-0723-B5DC-007F-E0C0A828A608}"/>
          </ac:spMkLst>
        </pc:spChg>
        <pc:spChg chg="del">
          <ac:chgData name="Bernat Sort Rufat" userId="1e5df0ea-a861-48a6-82a7-7328f5d65c37" providerId="ADAL" clId="{CCA64883-683B-47C5-847B-28AF095DAAA2}" dt="2022-08-09T21:05:28.958" v="2976" actId="478"/>
          <ac:spMkLst>
            <pc:docMk/>
            <pc:sldMk cId="2109628809" sldId="1654"/>
            <ac:spMk id="100" creationId="{A7C0C82C-D706-3245-CF81-C96B65B1DD4D}"/>
          </ac:spMkLst>
        </pc:spChg>
        <pc:spChg chg="del">
          <ac:chgData name="Bernat Sort Rufat" userId="1e5df0ea-a861-48a6-82a7-7328f5d65c37" providerId="ADAL" clId="{CCA64883-683B-47C5-847B-28AF095DAAA2}" dt="2022-08-09T21:05:28.958" v="2976" actId="478"/>
          <ac:spMkLst>
            <pc:docMk/>
            <pc:sldMk cId="2109628809" sldId="1654"/>
            <ac:spMk id="117" creationId="{72B1FEDA-D0D5-522D-FB7E-6E4FECE29C83}"/>
          </ac:spMkLst>
        </pc:spChg>
        <pc:spChg chg="del">
          <ac:chgData name="Bernat Sort Rufat" userId="1e5df0ea-a861-48a6-82a7-7328f5d65c37" providerId="ADAL" clId="{CCA64883-683B-47C5-847B-28AF095DAAA2}" dt="2022-08-09T21:05:28.958" v="2976" actId="478"/>
          <ac:spMkLst>
            <pc:docMk/>
            <pc:sldMk cId="2109628809" sldId="1654"/>
            <ac:spMk id="120" creationId="{D93C236C-AAD8-1125-DE35-B8F7CEEAD199}"/>
          </ac:spMkLst>
        </pc:spChg>
        <pc:graphicFrameChg chg="add del mod modGraphic">
          <ac:chgData name="Bernat Sort Rufat" userId="1e5df0ea-a861-48a6-82a7-7328f5d65c37" providerId="ADAL" clId="{CCA64883-683B-47C5-847B-28AF095DAAA2}" dt="2022-08-10T14:53:57.018" v="3244" actId="21"/>
          <ac:graphicFrameMkLst>
            <pc:docMk/>
            <pc:sldMk cId="2109628809" sldId="1654"/>
            <ac:graphicFrameMk id="4" creationId="{5CD359D4-668B-46CC-DDD9-2F664FA9AEE0}"/>
          </ac:graphicFrameMkLst>
        </pc:graphicFrameChg>
        <pc:graphicFrameChg chg="add del mod">
          <ac:chgData name="Bernat Sort Rufat" userId="1e5df0ea-a861-48a6-82a7-7328f5d65c37" providerId="ADAL" clId="{CCA64883-683B-47C5-847B-28AF095DAAA2}" dt="2022-08-10T14:51:32.151" v="3205"/>
          <ac:graphicFrameMkLst>
            <pc:docMk/>
            <pc:sldMk cId="2109628809" sldId="1654"/>
            <ac:graphicFrameMk id="31" creationId="{698498A3-C560-7502-B8C5-F63B4A7C0FCE}"/>
          </ac:graphicFrameMkLst>
        </pc:graphicFrameChg>
        <pc:graphicFrameChg chg="add del mod modGraphic">
          <ac:chgData name="Bernat Sort Rufat" userId="1e5df0ea-a861-48a6-82a7-7328f5d65c37" providerId="ADAL" clId="{CCA64883-683B-47C5-847B-28AF095DAAA2}" dt="2022-08-10T17:31:01.125" v="4157" actId="21"/>
          <ac:graphicFrameMkLst>
            <pc:docMk/>
            <pc:sldMk cId="2109628809" sldId="1654"/>
            <ac:graphicFrameMk id="32" creationId="{FE0AC09F-0F38-A866-1701-38340E93B870}"/>
          </ac:graphicFrameMkLst>
        </pc:graphicFrameChg>
        <pc:picChg chg="del">
          <ac:chgData name="Bernat Sort Rufat" userId="1e5df0ea-a861-48a6-82a7-7328f5d65c37" providerId="ADAL" clId="{CCA64883-683B-47C5-847B-28AF095DAAA2}" dt="2022-08-09T21:05:28.958" v="2976" actId="478"/>
          <ac:picMkLst>
            <pc:docMk/>
            <pc:sldMk cId="2109628809" sldId="1654"/>
            <ac:picMk id="2" creationId="{63328D56-B33B-E2DD-A127-0FB17B10C079}"/>
          </ac:picMkLst>
        </pc:picChg>
        <pc:picChg chg="add del mod">
          <ac:chgData name="Bernat Sort Rufat" userId="1e5df0ea-a861-48a6-82a7-7328f5d65c37" providerId="ADAL" clId="{CCA64883-683B-47C5-847B-28AF095DAAA2}" dt="2022-08-10T17:23:58.592" v="4150" actId="478"/>
          <ac:picMkLst>
            <pc:docMk/>
            <pc:sldMk cId="2109628809" sldId="1654"/>
            <ac:picMk id="14" creationId="{F0CA5000-2F9D-1A48-3594-4F0D95FD22B2}"/>
          </ac:picMkLst>
        </pc:picChg>
        <pc:picChg chg="add del mod">
          <ac:chgData name="Bernat Sort Rufat" userId="1e5df0ea-a861-48a6-82a7-7328f5d65c37" providerId="ADAL" clId="{CCA64883-683B-47C5-847B-28AF095DAAA2}" dt="2022-08-10T17:30:07.332" v="4154" actId="478"/>
          <ac:picMkLst>
            <pc:docMk/>
            <pc:sldMk cId="2109628809" sldId="1654"/>
            <ac:picMk id="16" creationId="{E6153360-F13C-D682-8313-77FC8173E604}"/>
          </ac:picMkLst>
        </pc:picChg>
        <pc:picChg chg="add mod ord">
          <ac:chgData name="Bernat Sort Rufat" userId="1e5df0ea-a861-48a6-82a7-7328f5d65c37" providerId="ADAL" clId="{CCA64883-683B-47C5-847B-28AF095DAAA2}" dt="2022-08-26T10:53:12.112" v="14251" actId="1076"/>
          <ac:picMkLst>
            <pc:docMk/>
            <pc:sldMk cId="2109628809" sldId="1654"/>
            <ac:picMk id="18" creationId="{B01C18B7-EBD5-DC89-4DC5-578824518AE1}"/>
          </ac:picMkLst>
        </pc:picChg>
        <pc:picChg chg="del">
          <ac:chgData name="Bernat Sort Rufat" userId="1e5df0ea-a861-48a6-82a7-7328f5d65c37" providerId="ADAL" clId="{CCA64883-683B-47C5-847B-28AF095DAAA2}" dt="2022-08-09T21:05:28.958" v="2976" actId="478"/>
          <ac:picMkLst>
            <pc:docMk/>
            <pc:sldMk cId="2109628809" sldId="1654"/>
            <ac:picMk id="30" creationId="{DCD6E10D-4C0A-037C-A204-50A0ECB60E5F}"/>
          </ac:picMkLst>
        </pc:picChg>
        <pc:picChg chg="del">
          <ac:chgData name="Bernat Sort Rufat" userId="1e5df0ea-a861-48a6-82a7-7328f5d65c37" providerId="ADAL" clId="{CCA64883-683B-47C5-847B-28AF095DAAA2}" dt="2022-08-09T21:05:28.958" v="2976" actId="478"/>
          <ac:picMkLst>
            <pc:docMk/>
            <pc:sldMk cId="2109628809" sldId="1654"/>
            <ac:picMk id="65" creationId="{865EA32F-B6C2-0EC2-CEB9-08DE26B9DF4F}"/>
          </ac:picMkLst>
        </pc:picChg>
        <pc:picChg chg="del">
          <ac:chgData name="Bernat Sort Rufat" userId="1e5df0ea-a861-48a6-82a7-7328f5d65c37" providerId="ADAL" clId="{CCA64883-683B-47C5-847B-28AF095DAAA2}" dt="2022-08-09T21:05:28.958" v="2976" actId="478"/>
          <ac:picMkLst>
            <pc:docMk/>
            <pc:sldMk cId="2109628809" sldId="1654"/>
            <ac:picMk id="66" creationId="{AC6A0EF7-6437-7F38-D94E-C4DF4DBFB844}"/>
          </ac:picMkLst>
        </pc:picChg>
        <pc:picChg chg="del">
          <ac:chgData name="Bernat Sort Rufat" userId="1e5df0ea-a861-48a6-82a7-7328f5d65c37" providerId="ADAL" clId="{CCA64883-683B-47C5-847B-28AF095DAAA2}" dt="2022-08-09T21:05:28.958" v="2976" actId="478"/>
          <ac:picMkLst>
            <pc:docMk/>
            <pc:sldMk cId="2109628809" sldId="1654"/>
            <ac:picMk id="68" creationId="{840D1947-F7A9-6781-AC81-7FED597DB83B}"/>
          </ac:picMkLst>
        </pc:picChg>
        <pc:picChg chg="del">
          <ac:chgData name="Bernat Sort Rufat" userId="1e5df0ea-a861-48a6-82a7-7328f5d65c37" providerId="ADAL" clId="{CCA64883-683B-47C5-847B-28AF095DAAA2}" dt="2022-08-09T21:05:28.958" v="2976" actId="478"/>
          <ac:picMkLst>
            <pc:docMk/>
            <pc:sldMk cId="2109628809" sldId="1654"/>
            <ac:picMk id="69" creationId="{0CB5A619-97FE-DFB1-B443-9900A8D37244}"/>
          </ac:picMkLst>
        </pc:picChg>
        <pc:picChg chg="del mod">
          <ac:chgData name="Bernat Sort Rufat" userId="1e5df0ea-a861-48a6-82a7-7328f5d65c37" providerId="ADAL" clId="{CCA64883-683B-47C5-847B-28AF095DAAA2}" dt="2022-08-09T21:05:28.958" v="2976" actId="478"/>
          <ac:picMkLst>
            <pc:docMk/>
            <pc:sldMk cId="2109628809" sldId="1654"/>
            <ac:picMk id="73" creationId="{CAE8FC4E-C915-FC95-D671-4D423F460363}"/>
          </ac:picMkLst>
        </pc:picChg>
        <pc:picChg chg="del">
          <ac:chgData name="Bernat Sort Rufat" userId="1e5df0ea-a861-48a6-82a7-7328f5d65c37" providerId="ADAL" clId="{CCA64883-683B-47C5-847B-28AF095DAAA2}" dt="2022-08-09T21:05:28.958" v="2976" actId="478"/>
          <ac:picMkLst>
            <pc:docMk/>
            <pc:sldMk cId="2109628809" sldId="1654"/>
            <ac:picMk id="77" creationId="{C0FE9BC5-6B59-ED73-6DD6-58C6BCFB25BF}"/>
          </ac:picMkLst>
        </pc:picChg>
        <pc:picChg chg="add del mod ord">
          <ac:chgData name="Bernat Sort Rufat" userId="1e5df0ea-a861-48a6-82a7-7328f5d65c37" providerId="ADAL" clId="{CCA64883-683B-47C5-847B-28AF095DAAA2}" dt="2022-08-31T08:37:39.513" v="18029" actId="478"/>
          <ac:picMkLst>
            <pc:docMk/>
            <pc:sldMk cId="2109628809" sldId="1654"/>
            <ac:picMk id="79" creationId="{5D10432D-C9D5-7583-A6B8-22A948876B0C}"/>
          </ac:picMkLst>
        </pc:picChg>
        <pc:picChg chg="del">
          <ac:chgData name="Bernat Sort Rufat" userId="1e5df0ea-a861-48a6-82a7-7328f5d65c37" providerId="ADAL" clId="{CCA64883-683B-47C5-847B-28AF095DAAA2}" dt="2022-08-09T21:05:28.958" v="2976" actId="478"/>
          <ac:picMkLst>
            <pc:docMk/>
            <pc:sldMk cId="2109628809" sldId="1654"/>
            <ac:picMk id="81" creationId="{222E4833-8DEB-AD0D-A228-F5956275A9C1}"/>
          </ac:picMkLst>
        </pc:picChg>
        <pc:picChg chg="del">
          <ac:chgData name="Bernat Sort Rufat" userId="1e5df0ea-a861-48a6-82a7-7328f5d65c37" providerId="ADAL" clId="{CCA64883-683B-47C5-847B-28AF095DAAA2}" dt="2022-08-09T21:05:28.958" v="2976" actId="478"/>
          <ac:picMkLst>
            <pc:docMk/>
            <pc:sldMk cId="2109628809" sldId="1654"/>
            <ac:picMk id="86" creationId="{1AAC766E-4FFE-F627-3078-FBB7F0F7AADB}"/>
          </ac:picMkLst>
        </pc:picChg>
        <pc:picChg chg="del">
          <ac:chgData name="Bernat Sort Rufat" userId="1e5df0ea-a861-48a6-82a7-7328f5d65c37" providerId="ADAL" clId="{CCA64883-683B-47C5-847B-28AF095DAAA2}" dt="2022-08-09T21:05:28.958" v="2976" actId="478"/>
          <ac:picMkLst>
            <pc:docMk/>
            <pc:sldMk cId="2109628809" sldId="1654"/>
            <ac:picMk id="1028" creationId="{55C0119D-4470-071B-69F0-49382A63787E}"/>
          </ac:picMkLst>
        </pc:picChg>
        <pc:picChg chg="del">
          <ac:chgData name="Bernat Sort Rufat" userId="1e5df0ea-a861-48a6-82a7-7328f5d65c37" providerId="ADAL" clId="{CCA64883-683B-47C5-847B-28AF095DAAA2}" dt="2022-08-09T21:05:32.084" v="2977" actId="478"/>
          <ac:picMkLst>
            <pc:docMk/>
            <pc:sldMk cId="2109628809" sldId="1654"/>
            <ac:picMk id="1032" creationId="{55707B2E-B73F-D1FE-72AF-9F5452893B40}"/>
          </ac:picMkLst>
        </pc:picChg>
        <pc:picChg chg="del">
          <ac:chgData name="Bernat Sort Rufat" userId="1e5df0ea-a861-48a6-82a7-7328f5d65c37" providerId="ADAL" clId="{CCA64883-683B-47C5-847B-28AF095DAAA2}" dt="2022-08-09T21:05:28.958" v="2976" actId="478"/>
          <ac:picMkLst>
            <pc:docMk/>
            <pc:sldMk cId="2109628809" sldId="1654"/>
            <ac:picMk id="1034" creationId="{7F2F0446-C670-3C30-FE89-B77AD3DF510D}"/>
          </ac:picMkLst>
        </pc:picChg>
        <pc:picChg chg="del">
          <ac:chgData name="Bernat Sort Rufat" userId="1e5df0ea-a861-48a6-82a7-7328f5d65c37" providerId="ADAL" clId="{CCA64883-683B-47C5-847B-28AF095DAAA2}" dt="2022-08-09T21:05:28.958" v="2976" actId="478"/>
          <ac:picMkLst>
            <pc:docMk/>
            <pc:sldMk cId="2109628809" sldId="1654"/>
            <ac:picMk id="1040" creationId="{8309CC48-8E3C-8753-6E0B-668E17597B7B}"/>
          </ac:picMkLst>
        </pc:picChg>
        <pc:cxnChg chg="add mod">
          <ac:chgData name="Bernat Sort Rufat" userId="1e5df0ea-a861-48a6-82a7-7328f5d65c37" providerId="ADAL" clId="{CCA64883-683B-47C5-847B-28AF095DAAA2}" dt="2022-08-26T10:46:11.226" v="14240" actId="13822"/>
          <ac:cxnSpMkLst>
            <pc:docMk/>
            <pc:sldMk cId="2109628809" sldId="1654"/>
            <ac:cxnSpMk id="17" creationId="{AE2B82FD-3B99-5CEC-9ACF-C25F0E93FFB2}"/>
          </ac:cxnSpMkLst>
        </pc:cxnChg>
        <pc:cxnChg chg="add mod">
          <ac:chgData name="Bernat Sort Rufat" userId="1e5df0ea-a861-48a6-82a7-7328f5d65c37" providerId="ADAL" clId="{CCA64883-683B-47C5-847B-28AF095DAAA2}" dt="2022-08-26T10:46:11.226" v="14240" actId="13822"/>
          <ac:cxnSpMkLst>
            <pc:docMk/>
            <pc:sldMk cId="2109628809" sldId="1654"/>
            <ac:cxnSpMk id="19" creationId="{232F7D2D-5882-8238-09DD-67EE4A258854}"/>
          </ac:cxnSpMkLst>
        </pc:cxnChg>
        <pc:cxnChg chg="add mod">
          <ac:chgData name="Bernat Sort Rufat" userId="1e5df0ea-a861-48a6-82a7-7328f5d65c37" providerId="ADAL" clId="{CCA64883-683B-47C5-847B-28AF095DAAA2}" dt="2022-08-26T10:46:11.226" v="14240" actId="13822"/>
          <ac:cxnSpMkLst>
            <pc:docMk/>
            <pc:sldMk cId="2109628809" sldId="1654"/>
            <ac:cxnSpMk id="20" creationId="{4ABC04CE-17F3-D2E3-94D0-BD8701542821}"/>
          </ac:cxnSpMkLst>
        </pc:cxnChg>
        <pc:cxnChg chg="add mod">
          <ac:chgData name="Bernat Sort Rufat" userId="1e5df0ea-a861-48a6-82a7-7328f5d65c37" providerId="ADAL" clId="{CCA64883-683B-47C5-847B-28AF095DAAA2}" dt="2022-08-26T10:46:11.226" v="14240" actId="13822"/>
          <ac:cxnSpMkLst>
            <pc:docMk/>
            <pc:sldMk cId="2109628809" sldId="1654"/>
            <ac:cxnSpMk id="21" creationId="{18AC48A7-92FD-0664-8AF1-00EF493E79A8}"/>
          </ac:cxnSpMkLst>
        </pc:cxnChg>
        <pc:cxnChg chg="add mod">
          <ac:chgData name="Bernat Sort Rufat" userId="1e5df0ea-a861-48a6-82a7-7328f5d65c37" providerId="ADAL" clId="{CCA64883-683B-47C5-847B-28AF095DAAA2}" dt="2022-08-26T10:46:11.226" v="14240" actId="13822"/>
          <ac:cxnSpMkLst>
            <pc:docMk/>
            <pc:sldMk cId="2109628809" sldId="1654"/>
            <ac:cxnSpMk id="22" creationId="{B25A17F4-8B57-FCD5-1A5E-34048B04134F}"/>
          </ac:cxnSpMkLst>
        </pc:cxnChg>
        <pc:cxnChg chg="add mod">
          <ac:chgData name="Bernat Sort Rufat" userId="1e5df0ea-a861-48a6-82a7-7328f5d65c37" providerId="ADAL" clId="{CCA64883-683B-47C5-847B-28AF095DAAA2}" dt="2022-08-26T10:46:11.226" v="14240" actId="13822"/>
          <ac:cxnSpMkLst>
            <pc:docMk/>
            <pc:sldMk cId="2109628809" sldId="1654"/>
            <ac:cxnSpMk id="29" creationId="{EFD0CD18-DE20-E44D-D29B-88DB37728473}"/>
          </ac:cxnSpMkLst>
        </pc:cxnChg>
        <pc:cxnChg chg="add mod">
          <ac:chgData name="Bernat Sort Rufat" userId="1e5df0ea-a861-48a6-82a7-7328f5d65c37" providerId="ADAL" clId="{CCA64883-683B-47C5-847B-28AF095DAAA2}" dt="2022-08-26T10:46:11.226" v="14240" actId="13822"/>
          <ac:cxnSpMkLst>
            <pc:docMk/>
            <pc:sldMk cId="2109628809" sldId="1654"/>
            <ac:cxnSpMk id="30" creationId="{F93A5645-E406-2272-EA11-ED217FC272F6}"/>
          </ac:cxnSpMkLst>
        </pc:cxnChg>
        <pc:cxnChg chg="add mod">
          <ac:chgData name="Bernat Sort Rufat" userId="1e5df0ea-a861-48a6-82a7-7328f5d65c37" providerId="ADAL" clId="{CCA64883-683B-47C5-847B-28AF095DAAA2}" dt="2022-08-26T10:46:11.226" v="14240" actId="13822"/>
          <ac:cxnSpMkLst>
            <pc:docMk/>
            <pc:sldMk cId="2109628809" sldId="1654"/>
            <ac:cxnSpMk id="32" creationId="{DFF836DC-8F00-B268-F09C-1AB17BFF3B40}"/>
          </ac:cxnSpMkLst>
        </pc:cxnChg>
        <pc:cxnChg chg="add mod">
          <ac:chgData name="Bernat Sort Rufat" userId="1e5df0ea-a861-48a6-82a7-7328f5d65c37" providerId="ADAL" clId="{CCA64883-683B-47C5-847B-28AF095DAAA2}" dt="2022-08-26T10:46:11.226" v="14240" actId="13822"/>
          <ac:cxnSpMkLst>
            <pc:docMk/>
            <pc:sldMk cId="2109628809" sldId="1654"/>
            <ac:cxnSpMk id="62" creationId="{073FE5B0-BD53-F323-D9D0-7ABAF3D2683F}"/>
          </ac:cxnSpMkLst>
        </pc:cxnChg>
        <pc:cxnChg chg="add mod">
          <ac:chgData name="Bernat Sort Rufat" userId="1e5df0ea-a861-48a6-82a7-7328f5d65c37" providerId="ADAL" clId="{CCA64883-683B-47C5-847B-28AF095DAAA2}" dt="2022-08-26T10:46:17.576" v="14241" actId="13822"/>
          <ac:cxnSpMkLst>
            <pc:docMk/>
            <pc:sldMk cId="2109628809" sldId="1654"/>
            <ac:cxnSpMk id="63" creationId="{0EB8205B-A88A-D0A0-747A-A2B7A3E13689}"/>
          </ac:cxnSpMkLst>
        </pc:cxnChg>
        <pc:cxnChg chg="add mod">
          <ac:chgData name="Bernat Sort Rufat" userId="1e5df0ea-a861-48a6-82a7-7328f5d65c37" providerId="ADAL" clId="{CCA64883-683B-47C5-847B-28AF095DAAA2}" dt="2022-08-26T10:46:11.226" v="14240" actId="13822"/>
          <ac:cxnSpMkLst>
            <pc:docMk/>
            <pc:sldMk cId="2109628809" sldId="1654"/>
            <ac:cxnSpMk id="64" creationId="{40B86709-B62A-A0B5-F2A7-ADE673D5A7D1}"/>
          </ac:cxnSpMkLst>
        </pc:cxnChg>
        <pc:cxnChg chg="add del mod">
          <ac:chgData name="Bernat Sort Rufat" userId="1e5df0ea-a861-48a6-82a7-7328f5d65c37" providerId="ADAL" clId="{CCA64883-683B-47C5-847B-28AF095DAAA2}" dt="2022-08-26T10:38:45.871" v="14163" actId="478"/>
          <ac:cxnSpMkLst>
            <pc:docMk/>
            <pc:sldMk cId="2109628809" sldId="1654"/>
            <ac:cxnSpMk id="65" creationId="{12EBCECA-E1B6-129A-B0AD-193DCB11E534}"/>
          </ac:cxnSpMkLst>
        </pc:cxnChg>
        <pc:cxnChg chg="add mod">
          <ac:chgData name="Bernat Sort Rufat" userId="1e5df0ea-a861-48a6-82a7-7328f5d65c37" providerId="ADAL" clId="{CCA64883-683B-47C5-847B-28AF095DAAA2}" dt="2022-08-26T10:46:11.226" v="14240" actId="13822"/>
          <ac:cxnSpMkLst>
            <pc:docMk/>
            <pc:sldMk cId="2109628809" sldId="1654"/>
            <ac:cxnSpMk id="73" creationId="{C8A51CF5-B1E2-6A8A-204F-EA59C512F363}"/>
          </ac:cxnSpMkLst>
        </pc:cxnChg>
        <pc:cxnChg chg="add mod">
          <ac:chgData name="Bernat Sort Rufat" userId="1e5df0ea-a861-48a6-82a7-7328f5d65c37" providerId="ADAL" clId="{CCA64883-683B-47C5-847B-28AF095DAAA2}" dt="2022-08-31T08:36:07.371" v="18020" actId="14100"/>
          <ac:cxnSpMkLst>
            <pc:docMk/>
            <pc:sldMk cId="2109628809" sldId="1654"/>
            <ac:cxnSpMk id="86" creationId="{21C418F4-0BDA-B322-0E0F-91627CDC558D}"/>
          </ac:cxnSpMkLst>
        </pc:cxnChg>
        <pc:cxnChg chg="add mod">
          <ac:chgData name="Bernat Sort Rufat" userId="1e5df0ea-a861-48a6-82a7-7328f5d65c37" providerId="ADAL" clId="{CCA64883-683B-47C5-847B-28AF095DAAA2}" dt="2022-08-31T08:36:23.363" v="18022" actId="14100"/>
          <ac:cxnSpMkLst>
            <pc:docMk/>
            <pc:sldMk cId="2109628809" sldId="1654"/>
            <ac:cxnSpMk id="89" creationId="{C6D7628E-9EA0-CFBE-A6E7-728D12681829}"/>
          </ac:cxnSpMkLst>
        </pc:cxnChg>
      </pc:sldChg>
      <pc:sldChg chg="addSp delSp modSp add mod modAnim">
        <pc:chgData name="Bernat Sort Rufat" userId="1e5df0ea-a861-48a6-82a7-7328f5d65c37" providerId="ADAL" clId="{CCA64883-683B-47C5-847B-28AF095DAAA2}" dt="2022-08-31T10:51:41.576" v="18089" actId="1076"/>
        <pc:sldMkLst>
          <pc:docMk/>
          <pc:sldMk cId="1454490103" sldId="1655"/>
        </pc:sldMkLst>
        <pc:spChg chg="del">
          <ac:chgData name="Bernat Sort Rufat" userId="1e5df0ea-a861-48a6-82a7-7328f5d65c37" providerId="ADAL" clId="{CCA64883-683B-47C5-847B-28AF095DAAA2}" dt="2022-08-10T17:42:08.362" v="4194" actId="478"/>
          <ac:spMkLst>
            <pc:docMk/>
            <pc:sldMk cId="1454490103" sldId="1655"/>
            <ac:spMk id="9" creationId="{34F2CCE0-9E3E-17AE-AF31-F1EFFC90FA50}"/>
          </ac:spMkLst>
        </pc:spChg>
        <pc:spChg chg="add mod">
          <ac:chgData name="Bernat Sort Rufat" userId="1e5df0ea-a861-48a6-82a7-7328f5d65c37" providerId="ADAL" clId="{CCA64883-683B-47C5-847B-28AF095DAAA2}" dt="2022-08-26T11:20:58.810" v="14274" actId="14100"/>
          <ac:spMkLst>
            <pc:docMk/>
            <pc:sldMk cId="1454490103" sldId="1655"/>
            <ac:spMk id="16" creationId="{888B9F3C-5E8C-0055-3B91-3834987D6497}"/>
          </ac:spMkLst>
        </pc:spChg>
        <pc:spChg chg="add mod">
          <ac:chgData name="Bernat Sort Rufat" userId="1e5df0ea-a861-48a6-82a7-7328f5d65c37" providerId="ADAL" clId="{CCA64883-683B-47C5-847B-28AF095DAAA2}" dt="2022-08-31T08:39:03.677" v="18040" actId="20577"/>
          <ac:spMkLst>
            <pc:docMk/>
            <pc:sldMk cId="1454490103" sldId="1655"/>
            <ac:spMk id="17" creationId="{FF03E289-B38B-5434-86B7-AB50B5DB3E3D}"/>
          </ac:spMkLst>
        </pc:spChg>
        <pc:spChg chg="add del mod">
          <ac:chgData name="Bernat Sort Rufat" userId="1e5df0ea-a861-48a6-82a7-7328f5d65c37" providerId="ADAL" clId="{CCA64883-683B-47C5-847B-28AF095DAAA2}" dt="2022-08-26T11:18:54.905" v="14265" actId="478"/>
          <ac:spMkLst>
            <pc:docMk/>
            <pc:sldMk cId="1454490103" sldId="1655"/>
            <ac:spMk id="18" creationId="{38DED871-4E84-779E-3EEC-54433A9E9345}"/>
          </ac:spMkLst>
        </pc:spChg>
        <pc:spChg chg="add del mod">
          <ac:chgData name="Bernat Sort Rufat" userId="1e5df0ea-a861-48a6-82a7-7328f5d65c37" providerId="ADAL" clId="{CCA64883-683B-47C5-847B-28AF095DAAA2}" dt="2022-08-26T11:21:34.076" v="14290"/>
          <ac:spMkLst>
            <pc:docMk/>
            <pc:sldMk cId="1454490103" sldId="1655"/>
            <ac:spMk id="19" creationId="{88F64B84-DF38-459F-8FE2-AAAE162EF7A4}"/>
          </ac:spMkLst>
        </pc:spChg>
        <pc:spChg chg="add del mod">
          <ac:chgData name="Bernat Sort Rufat" userId="1e5df0ea-a861-48a6-82a7-7328f5d65c37" providerId="ADAL" clId="{CCA64883-683B-47C5-847B-28AF095DAAA2}" dt="2022-08-10T18:17:57.619" v="4595" actId="478"/>
          <ac:spMkLst>
            <pc:docMk/>
            <pc:sldMk cId="1454490103" sldId="1655"/>
            <ac:spMk id="20" creationId="{9A7E883B-B55D-278F-E7ED-F1CF7C697711}"/>
          </ac:spMkLst>
        </pc:spChg>
        <pc:spChg chg="add mod">
          <ac:chgData name="Bernat Sort Rufat" userId="1e5df0ea-a861-48a6-82a7-7328f5d65c37" providerId="ADAL" clId="{CCA64883-683B-47C5-847B-28AF095DAAA2}" dt="2022-08-31T10:51:25.330" v="18088" actId="403"/>
          <ac:spMkLst>
            <pc:docMk/>
            <pc:sldMk cId="1454490103" sldId="1655"/>
            <ac:spMk id="24" creationId="{CBED6467-47AD-7FF9-7E06-321A266F6786}"/>
          </ac:spMkLst>
        </pc:spChg>
        <pc:spChg chg="add del mod">
          <ac:chgData name="Bernat Sort Rufat" userId="1e5df0ea-a861-48a6-82a7-7328f5d65c37" providerId="ADAL" clId="{CCA64883-683B-47C5-847B-28AF095DAAA2}" dt="2022-08-10T18:33:29.505" v="5249" actId="478"/>
          <ac:spMkLst>
            <pc:docMk/>
            <pc:sldMk cId="1454490103" sldId="1655"/>
            <ac:spMk id="26" creationId="{1FFF74B1-0E13-1721-0A06-D839F7B036DC}"/>
          </ac:spMkLst>
        </pc:spChg>
        <pc:spChg chg="add del mod">
          <ac:chgData name="Bernat Sort Rufat" userId="1e5df0ea-a861-48a6-82a7-7328f5d65c37" providerId="ADAL" clId="{CCA64883-683B-47C5-847B-28AF095DAAA2}" dt="2022-08-10T18:19:47.512" v="4605" actId="478"/>
          <ac:spMkLst>
            <pc:docMk/>
            <pc:sldMk cId="1454490103" sldId="1655"/>
            <ac:spMk id="27" creationId="{C9CC8395-1D4E-A749-EB3E-21FC3DE34E1B}"/>
          </ac:spMkLst>
        </pc:spChg>
        <pc:spChg chg="add mod">
          <ac:chgData name="Bernat Sort Rufat" userId="1e5df0ea-a861-48a6-82a7-7328f5d65c37" providerId="ADAL" clId="{CCA64883-683B-47C5-847B-28AF095DAAA2}" dt="2022-08-31T10:51:41.576" v="18089" actId="1076"/>
          <ac:spMkLst>
            <pc:docMk/>
            <pc:sldMk cId="1454490103" sldId="1655"/>
            <ac:spMk id="28" creationId="{68E9B01A-AAB9-E8B8-AB1D-F383BEEAA66D}"/>
          </ac:spMkLst>
        </pc:spChg>
        <pc:spChg chg="add del mod">
          <ac:chgData name="Bernat Sort Rufat" userId="1e5df0ea-a861-48a6-82a7-7328f5d65c37" providerId="ADAL" clId="{CCA64883-683B-47C5-847B-28AF095DAAA2}" dt="2022-08-10T18:21:28.001" v="4677" actId="478"/>
          <ac:spMkLst>
            <pc:docMk/>
            <pc:sldMk cId="1454490103" sldId="1655"/>
            <ac:spMk id="29" creationId="{E70B5184-7EB8-C687-FF90-196FEAC23635}"/>
          </ac:spMkLst>
        </pc:spChg>
        <pc:spChg chg="add mod">
          <ac:chgData name="Bernat Sort Rufat" userId="1e5df0ea-a861-48a6-82a7-7328f5d65c37" providerId="ADAL" clId="{CCA64883-683B-47C5-847B-28AF095DAAA2}" dt="2022-08-26T11:23:01.181" v="14323" actId="1036"/>
          <ac:spMkLst>
            <pc:docMk/>
            <pc:sldMk cId="1454490103" sldId="1655"/>
            <ac:spMk id="30" creationId="{3F98932D-E1C5-71E4-28B6-22C7B9879BAB}"/>
          </ac:spMkLst>
        </pc:spChg>
        <pc:spChg chg="add mod">
          <ac:chgData name="Bernat Sort Rufat" userId="1e5df0ea-a861-48a6-82a7-7328f5d65c37" providerId="ADAL" clId="{CCA64883-683B-47C5-847B-28AF095DAAA2}" dt="2022-08-26T11:22:59.133" v="14320" actId="1035"/>
          <ac:spMkLst>
            <pc:docMk/>
            <pc:sldMk cId="1454490103" sldId="1655"/>
            <ac:spMk id="31" creationId="{87B7357E-714F-59D7-FEE0-A1BE6394C08D}"/>
          </ac:spMkLst>
        </pc:spChg>
        <pc:spChg chg="del">
          <ac:chgData name="Bernat Sort Rufat" userId="1e5df0ea-a861-48a6-82a7-7328f5d65c37" providerId="ADAL" clId="{CCA64883-683B-47C5-847B-28AF095DAAA2}" dt="2022-08-10T17:42:06.537" v="4191" actId="478"/>
          <ac:spMkLst>
            <pc:docMk/>
            <pc:sldMk cId="1454490103" sldId="1655"/>
            <ac:spMk id="33" creationId="{A99383AA-E358-21CB-9DE3-6A024C6C2BDD}"/>
          </ac:spMkLst>
        </pc:spChg>
        <pc:spChg chg="del">
          <ac:chgData name="Bernat Sort Rufat" userId="1e5df0ea-a861-48a6-82a7-7328f5d65c37" providerId="ADAL" clId="{CCA64883-683B-47C5-847B-28AF095DAAA2}" dt="2022-08-10T17:42:07.315" v="4192" actId="478"/>
          <ac:spMkLst>
            <pc:docMk/>
            <pc:sldMk cId="1454490103" sldId="1655"/>
            <ac:spMk id="34" creationId="{E555D801-BCD8-88D9-50D9-8C373BAD281F}"/>
          </ac:spMkLst>
        </pc:spChg>
        <pc:spChg chg="del">
          <ac:chgData name="Bernat Sort Rufat" userId="1e5df0ea-a861-48a6-82a7-7328f5d65c37" providerId="ADAL" clId="{CCA64883-683B-47C5-847B-28AF095DAAA2}" dt="2022-08-10T17:42:06.537" v="4191" actId="478"/>
          <ac:spMkLst>
            <pc:docMk/>
            <pc:sldMk cId="1454490103" sldId="1655"/>
            <ac:spMk id="35" creationId="{2D9EADF2-3ECC-B110-0552-9C96E93D0D50}"/>
          </ac:spMkLst>
        </pc:spChg>
        <pc:spChg chg="del mod">
          <ac:chgData name="Bernat Sort Rufat" userId="1e5df0ea-a861-48a6-82a7-7328f5d65c37" providerId="ADAL" clId="{CCA64883-683B-47C5-847B-28AF095DAAA2}" dt="2022-08-10T17:42:10.352" v="4196" actId="478"/>
          <ac:spMkLst>
            <pc:docMk/>
            <pc:sldMk cId="1454490103" sldId="1655"/>
            <ac:spMk id="36" creationId="{754F2169-264D-F186-1FEB-9CE3CFB8E944}"/>
          </ac:spMkLst>
        </pc:spChg>
        <pc:spChg chg="add del">
          <ac:chgData name="Bernat Sort Rufat" userId="1e5df0ea-a861-48a6-82a7-7328f5d65c37" providerId="ADAL" clId="{CCA64883-683B-47C5-847B-28AF095DAAA2}" dt="2022-08-10T18:32:44.218" v="5240" actId="478"/>
          <ac:spMkLst>
            <pc:docMk/>
            <pc:sldMk cId="1454490103" sldId="1655"/>
            <ac:spMk id="37" creationId="{10747030-A40B-E4A4-742D-B4D11AC83BF0}"/>
          </ac:spMkLst>
        </pc:spChg>
        <pc:spChg chg="del">
          <ac:chgData name="Bernat Sort Rufat" userId="1e5df0ea-a861-48a6-82a7-7328f5d65c37" providerId="ADAL" clId="{CCA64883-683B-47C5-847B-28AF095DAAA2}" dt="2022-08-10T17:42:14.708" v="4198" actId="478"/>
          <ac:spMkLst>
            <pc:docMk/>
            <pc:sldMk cId="1454490103" sldId="1655"/>
            <ac:spMk id="38" creationId="{F4DB44C5-60BC-F298-4259-AADCA528BE0F}"/>
          </ac:spMkLst>
        </pc:spChg>
        <pc:spChg chg="add mod">
          <ac:chgData name="Bernat Sort Rufat" userId="1e5df0ea-a861-48a6-82a7-7328f5d65c37" providerId="ADAL" clId="{CCA64883-683B-47C5-847B-28AF095DAAA2}" dt="2022-08-26T11:22:38.785" v="14310" actId="1076"/>
          <ac:spMkLst>
            <pc:docMk/>
            <pc:sldMk cId="1454490103" sldId="1655"/>
            <ac:spMk id="39" creationId="{543685B2-AEB9-DC9D-7939-581A42FF3356}"/>
          </ac:spMkLst>
        </pc:spChg>
        <pc:spChg chg="del">
          <ac:chgData name="Bernat Sort Rufat" userId="1e5df0ea-a861-48a6-82a7-7328f5d65c37" providerId="ADAL" clId="{CCA64883-683B-47C5-847B-28AF095DAAA2}" dt="2022-08-10T17:42:11.846" v="4197" actId="478"/>
          <ac:spMkLst>
            <pc:docMk/>
            <pc:sldMk cId="1454490103" sldId="1655"/>
            <ac:spMk id="40" creationId="{4C3BEA6E-7BD1-95EF-607F-72587CBB2D9D}"/>
          </ac:spMkLst>
        </pc:spChg>
        <pc:spChg chg="del">
          <ac:chgData name="Bernat Sort Rufat" userId="1e5df0ea-a861-48a6-82a7-7328f5d65c37" providerId="ADAL" clId="{CCA64883-683B-47C5-847B-28AF095DAAA2}" dt="2022-08-10T17:42:05.207" v="4190" actId="478"/>
          <ac:spMkLst>
            <pc:docMk/>
            <pc:sldMk cId="1454490103" sldId="1655"/>
            <ac:spMk id="42" creationId="{35526531-F90A-9A72-62D2-968CFE0C3077}"/>
          </ac:spMkLst>
        </pc:spChg>
        <pc:spChg chg="mod">
          <ac:chgData name="Bernat Sort Rufat" userId="1e5df0ea-a861-48a6-82a7-7328f5d65c37" providerId="ADAL" clId="{CCA64883-683B-47C5-847B-28AF095DAAA2}" dt="2022-08-10T18:35:57.643" v="5276" actId="207"/>
          <ac:spMkLst>
            <pc:docMk/>
            <pc:sldMk cId="1454490103" sldId="1655"/>
            <ac:spMk id="43" creationId="{686A3437-2E4F-FD68-60E8-A29F65D85855}"/>
          </ac:spMkLst>
        </pc:spChg>
        <pc:spChg chg="mod">
          <ac:chgData name="Bernat Sort Rufat" userId="1e5df0ea-a861-48a6-82a7-7328f5d65c37" providerId="ADAL" clId="{CCA64883-683B-47C5-847B-28AF095DAAA2}" dt="2022-08-10T18:35:57.643" v="5276" actId="207"/>
          <ac:spMkLst>
            <pc:docMk/>
            <pc:sldMk cId="1454490103" sldId="1655"/>
            <ac:spMk id="44" creationId="{8BDFCE8D-553E-8D61-8B9D-FD81CE3971FB}"/>
          </ac:spMkLst>
        </pc:spChg>
        <pc:spChg chg="add del">
          <ac:chgData name="Bernat Sort Rufat" userId="1e5df0ea-a861-48a6-82a7-7328f5d65c37" providerId="ADAL" clId="{CCA64883-683B-47C5-847B-28AF095DAAA2}" dt="2022-08-11T15:40:43.170" v="5406" actId="22"/>
          <ac:spMkLst>
            <pc:docMk/>
            <pc:sldMk cId="1454490103" sldId="1655"/>
            <ac:spMk id="46" creationId="{AE3680F3-8449-DC34-3EDB-02A6838ED158}"/>
          </ac:spMkLst>
        </pc:spChg>
        <pc:spChg chg="del">
          <ac:chgData name="Bernat Sort Rufat" userId="1e5df0ea-a861-48a6-82a7-7328f5d65c37" providerId="ADAL" clId="{CCA64883-683B-47C5-847B-28AF095DAAA2}" dt="2022-08-10T17:42:16.744" v="4199" actId="478"/>
          <ac:spMkLst>
            <pc:docMk/>
            <pc:sldMk cId="1454490103" sldId="1655"/>
            <ac:spMk id="47" creationId="{8810A4EA-C15F-B967-7E79-29096EF9D488}"/>
          </ac:spMkLst>
        </pc:spChg>
        <pc:spChg chg="add mod ord">
          <ac:chgData name="Bernat Sort Rufat" userId="1e5df0ea-a861-48a6-82a7-7328f5d65c37" providerId="ADAL" clId="{CCA64883-683B-47C5-847B-28AF095DAAA2}" dt="2022-08-11T17:13:45.141" v="6339" actId="1076"/>
          <ac:spMkLst>
            <pc:docMk/>
            <pc:sldMk cId="1454490103" sldId="1655"/>
            <ac:spMk id="48" creationId="{1E61C0FE-0CAF-3D07-2E5A-ECC32135F323}"/>
          </ac:spMkLst>
        </pc:spChg>
        <pc:spChg chg="del">
          <ac:chgData name="Bernat Sort Rufat" userId="1e5df0ea-a861-48a6-82a7-7328f5d65c37" providerId="ADAL" clId="{CCA64883-683B-47C5-847B-28AF095DAAA2}" dt="2022-08-10T17:42:06.537" v="4191" actId="478"/>
          <ac:spMkLst>
            <pc:docMk/>
            <pc:sldMk cId="1454490103" sldId="1655"/>
            <ac:spMk id="52" creationId="{41AAB188-AC5C-2EDE-7A42-A1B64C28ECD8}"/>
          </ac:spMkLst>
        </pc:spChg>
        <pc:spChg chg="del">
          <ac:chgData name="Bernat Sort Rufat" userId="1e5df0ea-a861-48a6-82a7-7328f5d65c37" providerId="ADAL" clId="{CCA64883-683B-47C5-847B-28AF095DAAA2}" dt="2022-08-10T17:42:05.207" v="4190" actId="478"/>
          <ac:spMkLst>
            <pc:docMk/>
            <pc:sldMk cId="1454490103" sldId="1655"/>
            <ac:spMk id="53" creationId="{4572E651-4B76-A2DF-BC37-05DE6AB75CA2}"/>
          </ac:spMkLst>
        </pc:spChg>
        <pc:spChg chg="del">
          <ac:chgData name="Bernat Sort Rufat" userId="1e5df0ea-a861-48a6-82a7-7328f5d65c37" providerId="ADAL" clId="{CCA64883-683B-47C5-847B-28AF095DAAA2}" dt="2022-08-10T17:42:05.207" v="4190" actId="478"/>
          <ac:spMkLst>
            <pc:docMk/>
            <pc:sldMk cId="1454490103" sldId="1655"/>
            <ac:spMk id="54" creationId="{606AE1A2-08D6-DA9C-150C-FA0626365FF2}"/>
          </ac:spMkLst>
        </pc:spChg>
        <pc:spChg chg="mod">
          <ac:chgData name="Bernat Sort Rufat" userId="1e5df0ea-a861-48a6-82a7-7328f5d65c37" providerId="ADAL" clId="{CCA64883-683B-47C5-847B-28AF095DAAA2}" dt="2022-08-10T17:43:18.112" v="4244" actId="20577"/>
          <ac:spMkLst>
            <pc:docMk/>
            <pc:sldMk cId="1454490103" sldId="1655"/>
            <ac:spMk id="94" creationId="{90E397E1-0723-B5DC-007F-E0C0A828A608}"/>
          </ac:spMkLst>
        </pc:spChg>
        <pc:grpChg chg="add del mod">
          <ac:chgData name="Bernat Sort Rufat" userId="1e5df0ea-a861-48a6-82a7-7328f5d65c37" providerId="ADAL" clId="{CCA64883-683B-47C5-847B-28AF095DAAA2}" dt="2022-08-31T08:38:38.211" v="18034" actId="478"/>
          <ac:grpSpMkLst>
            <pc:docMk/>
            <pc:sldMk cId="1454490103" sldId="1655"/>
            <ac:grpSpMk id="41" creationId="{7C8AD03E-D9A9-E605-0035-F7E4C71E7AD0}"/>
          </ac:grpSpMkLst>
        </pc:grpChg>
        <pc:picChg chg="add del mod">
          <ac:chgData name="Bernat Sort Rufat" userId="1e5df0ea-a861-48a6-82a7-7328f5d65c37" providerId="ADAL" clId="{CCA64883-683B-47C5-847B-28AF095DAAA2}" dt="2022-08-10T17:51:02.235" v="4310" actId="478"/>
          <ac:picMkLst>
            <pc:docMk/>
            <pc:sldMk cId="1454490103" sldId="1655"/>
            <ac:picMk id="2" creationId="{1224C3CD-DBE3-EF14-8ABA-F89546259746}"/>
          </ac:picMkLst>
        </pc:picChg>
        <pc:picChg chg="add del mod">
          <ac:chgData name="Bernat Sort Rufat" userId="1e5df0ea-a861-48a6-82a7-7328f5d65c37" providerId="ADAL" clId="{CCA64883-683B-47C5-847B-28AF095DAAA2}" dt="2022-08-10T17:51:04.147" v="4311" actId="478"/>
          <ac:picMkLst>
            <pc:docMk/>
            <pc:sldMk cId="1454490103" sldId="1655"/>
            <ac:picMk id="3" creationId="{6A00CD8F-0BA4-2138-57C6-4508930578DE}"/>
          </ac:picMkLst>
        </pc:picChg>
        <pc:picChg chg="add mod">
          <ac:chgData name="Bernat Sort Rufat" userId="1e5df0ea-a861-48a6-82a7-7328f5d65c37" providerId="ADAL" clId="{CCA64883-683B-47C5-847B-28AF095DAAA2}" dt="2022-08-26T11:26:14.975" v="14372" actId="1076"/>
          <ac:picMkLst>
            <pc:docMk/>
            <pc:sldMk cId="1454490103" sldId="1655"/>
            <ac:picMk id="6" creationId="{FEDDF272-2DB0-8465-0542-19CC8DD19E6E}"/>
          </ac:picMkLst>
        </pc:picChg>
        <pc:picChg chg="add del mod">
          <ac:chgData name="Bernat Sort Rufat" userId="1e5df0ea-a861-48a6-82a7-7328f5d65c37" providerId="ADAL" clId="{CCA64883-683B-47C5-847B-28AF095DAAA2}" dt="2022-08-10T18:35:02.738" v="5267" actId="478"/>
          <ac:picMkLst>
            <pc:docMk/>
            <pc:sldMk cId="1454490103" sldId="1655"/>
            <ac:picMk id="10" creationId="{6D38C048-BF25-82AB-7501-9477C66CC893}"/>
          </ac:picMkLst>
        </pc:picChg>
        <pc:picChg chg="del">
          <ac:chgData name="Bernat Sort Rufat" userId="1e5df0ea-a861-48a6-82a7-7328f5d65c37" providerId="ADAL" clId="{CCA64883-683B-47C5-847B-28AF095DAAA2}" dt="2022-08-10T17:42:05.207" v="4190" actId="478"/>
          <ac:picMkLst>
            <pc:docMk/>
            <pc:sldMk cId="1454490103" sldId="1655"/>
            <ac:picMk id="18" creationId="{B01C18B7-EBD5-DC89-4DC5-578824518AE1}"/>
          </ac:picMkLst>
        </pc:picChg>
        <pc:picChg chg="add mod">
          <ac:chgData name="Bernat Sort Rufat" userId="1e5df0ea-a861-48a6-82a7-7328f5d65c37" providerId="ADAL" clId="{CCA64883-683B-47C5-847B-28AF095DAAA2}" dt="2022-08-31T08:38:39.899" v="18035" actId="1076"/>
          <ac:picMkLst>
            <pc:docMk/>
            <pc:sldMk cId="1454490103" sldId="1655"/>
            <ac:picMk id="22" creationId="{1C0C099E-339D-8D13-404A-59682D39E5D2}"/>
          </ac:picMkLst>
        </pc:picChg>
        <pc:cxnChg chg="add mod">
          <ac:chgData name="Bernat Sort Rufat" userId="1e5df0ea-a861-48a6-82a7-7328f5d65c37" providerId="ADAL" clId="{CCA64883-683B-47C5-847B-28AF095DAAA2}" dt="2022-08-26T11:22:25.642" v="14306" actId="14100"/>
          <ac:cxnSpMkLst>
            <pc:docMk/>
            <pc:sldMk cId="1454490103" sldId="1655"/>
            <ac:cxnSpMk id="5" creationId="{D365E8B1-8F0F-544D-FA6E-596A084DD349}"/>
          </ac:cxnSpMkLst>
        </pc:cxnChg>
        <pc:cxnChg chg="add mod">
          <ac:chgData name="Bernat Sort Rufat" userId="1e5df0ea-a861-48a6-82a7-7328f5d65c37" providerId="ADAL" clId="{CCA64883-683B-47C5-847B-28AF095DAAA2}" dt="2022-08-10T18:38:48.784" v="5404" actId="1037"/>
          <ac:cxnSpMkLst>
            <pc:docMk/>
            <pc:sldMk cId="1454490103" sldId="1655"/>
            <ac:cxnSpMk id="45" creationId="{805BD368-68C6-BE66-143E-5D51C7685CD1}"/>
          </ac:cxnSpMkLst>
        </pc:cxnChg>
      </pc:sldChg>
      <pc:sldChg chg="addSp delSp modSp add mod delAnim modAnim">
        <pc:chgData name="Bernat Sort Rufat" userId="1e5df0ea-a861-48a6-82a7-7328f5d65c37" providerId="ADAL" clId="{CCA64883-683B-47C5-847B-28AF095DAAA2}" dt="2022-08-24T17:20:49.784" v="13608" actId="1037"/>
        <pc:sldMkLst>
          <pc:docMk/>
          <pc:sldMk cId="868978944" sldId="1656"/>
        </pc:sldMkLst>
        <pc:spChg chg="add mod">
          <ac:chgData name="Bernat Sort Rufat" userId="1e5df0ea-a861-48a6-82a7-7328f5d65c37" providerId="ADAL" clId="{CCA64883-683B-47C5-847B-28AF095DAAA2}" dt="2022-08-24T17:20:37.826" v="13555" actId="1038"/>
          <ac:spMkLst>
            <pc:docMk/>
            <pc:sldMk cId="868978944" sldId="1656"/>
            <ac:spMk id="9" creationId="{E8EA5032-2947-BAF8-6FE8-0C92C60E14E4}"/>
          </ac:spMkLst>
        </pc:spChg>
        <pc:spChg chg="add del mod ord">
          <ac:chgData name="Bernat Sort Rufat" userId="1e5df0ea-a861-48a6-82a7-7328f5d65c37" providerId="ADAL" clId="{CCA64883-683B-47C5-847B-28AF095DAAA2}" dt="2022-08-24T17:20:37.826" v="13555" actId="1038"/>
          <ac:spMkLst>
            <pc:docMk/>
            <pc:sldMk cId="868978944" sldId="1656"/>
            <ac:spMk id="15" creationId="{40639353-1C23-7BF5-3DB3-4E3F43627E7A}"/>
          </ac:spMkLst>
        </pc:spChg>
        <pc:spChg chg="del">
          <ac:chgData name="Bernat Sort Rufat" userId="1e5df0ea-a861-48a6-82a7-7328f5d65c37" providerId="ADAL" clId="{CCA64883-683B-47C5-847B-28AF095DAAA2}" dt="2022-08-11T15:40:49.164" v="5408" actId="478"/>
          <ac:spMkLst>
            <pc:docMk/>
            <pc:sldMk cId="868978944" sldId="1656"/>
            <ac:spMk id="16" creationId="{888B9F3C-5E8C-0055-3B91-3834987D6497}"/>
          </ac:spMkLst>
        </pc:spChg>
        <pc:spChg chg="del">
          <ac:chgData name="Bernat Sort Rufat" userId="1e5df0ea-a861-48a6-82a7-7328f5d65c37" providerId="ADAL" clId="{CCA64883-683B-47C5-847B-28AF095DAAA2}" dt="2022-08-11T15:40:49.164" v="5408" actId="478"/>
          <ac:spMkLst>
            <pc:docMk/>
            <pc:sldMk cId="868978944" sldId="1656"/>
            <ac:spMk id="17" creationId="{FF03E289-B38B-5434-86B7-AB50B5DB3E3D}"/>
          </ac:spMkLst>
        </pc:spChg>
        <pc:spChg chg="add mod">
          <ac:chgData name="Bernat Sort Rufat" userId="1e5df0ea-a861-48a6-82a7-7328f5d65c37" providerId="ADAL" clId="{CCA64883-683B-47C5-847B-28AF095DAAA2}" dt="2022-08-11T16:08:48.479" v="5762" actId="1076"/>
          <ac:spMkLst>
            <pc:docMk/>
            <pc:sldMk cId="868978944" sldId="1656"/>
            <ac:spMk id="18" creationId="{A8E70E51-F573-2D77-F54B-0EB365AEDC76}"/>
          </ac:spMkLst>
        </pc:spChg>
        <pc:spChg chg="add del mod">
          <ac:chgData name="Bernat Sort Rufat" userId="1e5df0ea-a861-48a6-82a7-7328f5d65c37" providerId="ADAL" clId="{CCA64883-683B-47C5-847B-28AF095DAAA2}" dt="2022-08-11T15:44:57.572" v="5600" actId="22"/>
          <ac:spMkLst>
            <pc:docMk/>
            <pc:sldMk cId="868978944" sldId="1656"/>
            <ac:spMk id="19" creationId="{330165BA-9547-F171-2F0C-704959B53DB9}"/>
          </ac:spMkLst>
        </pc:spChg>
        <pc:spChg chg="add del mod">
          <ac:chgData name="Bernat Sort Rufat" userId="1e5df0ea-a861-48a6-82a7-7328f5d65c37" providerId="ADAL" clId="{CCA64883-683B-47C5-847B-28AF095DAAA2}" dt="2022-08-11T15:45:21.549" v="5606" actId="478"/>
          <ac:spMkLst>
            <pc:docMk/>
            <pc:sldMk cId="868978944" sldId="1656"/>
            <ac:spMk id="22" creationId="{D221F178-0D83-4D59-520A-3D4064DEEC44}"/>
          </ac:spMkLst>
        </pc:spChg>
        <pc:spChg chg="del mod">
          <ac:chgData name="Bernat Sort Rufat" userId="1e5df0ea-a861-48a6-82a7-7328f5d65c37" providerId="ADAL" clId="{CCA64883-683B-47C5-847B-28AF095DAAA2}" dt="2022-08-11T15:40:51.466" v="5410" actId="478"/>
          <ac:spMkLst>
            <pc:docMk/>
            <pc:sldMk cId="868978944" sldId="1656"/>
            <ac:spMk id="24" creationId="{CBED6467-47AD-7FF9-7E06-321A266F6786}"/>
          </ac:spMkLst>
        </pc:spChg>
        <pc:spChg chg="add del">
          <ac:chgData name="Bernat Sort Rufat" userId="1e5df0ea-a861-48a6-82a7-7328f5d65c37" providerId="ADAL" clId="{CCA64883-683B-47C5-847B-28AF095DAAA2}" dt="2022-08-11T15:45:32.433" v="5608" actId="478"/>
          <ac:spMkLst>
            <pc:docMk/>
            <pc:sldMk cId="868978944" sldId="1656"/>
            <ac:spMk id="25" creationId="{5ADB903E-D37A-B467-03E4-89DA81F48930}"/>
          </ac:spMkLst>
        </pc:spChg>
        <pc:spChg chg="add mod">
          <ac:chgData name="Bernat Sort Rufat" userId="1e5df0ea-a861-48a6-82a7-7328f5d65c37" providerId="ADAL" clId="{CCA64883-683B-47C5-847B-28AF095DAAA2}" dt="2022-08-24T17:20:37.826" v="13555" actId="1038"/>
          <ac:spMkLst>
            <pc:docMk/>
            <pc:sldMk cId="868978944" sldId="1656"/>
            <ac:spMk id="27" creationId="{805E60BD-B0A3-3B70-6B21-F8FA873100A0}"/>
          </ac:spMkLst>
        </pc:spChg>
        <pc:spChg chg="del mod">
          <ac:chgData name="Bernat Sort Rufat" userId="1e5df0ea-a861-48a6-82a7-7328f5d65c37" providerId="ADAL" clId="{CCA64883-683B-47C5-847B-28AF095DAAA2}" dt="2022-08-11T15:40:52.536" v="5412" actId="478"/>
          <ac:spMkLst>
            <pc:docMk/>
            <pc:sldMk cId="868978944" sldId="1656"/>
            <ac:spMk id="28" creationId="{68E9B01A-AAB9-E8B8-AB1D-F383BEEAA66D}"/>
          </ac:spMkLst>
        </pc:spChg>
        <pc:spChg chg="del">
          <ac:chgData name="Bernat Sort Rufat" userId="1e5df0ea-a861-48a6-82a7-7328f5d65c37" providerId="ADAL" clId="{CCA64883-683B-47C5-847B-28AF095DAAA2}" dt="2022-08-11T15:40:49.164" v="5408" actId="478"/>
          <ac:spMkLst>
            <pc:docMk/>
            <pc:sldMk cId="868978944" sldId="1656"/>
            <ac:spMk id="30" creationId="{3F98932D-E1C5-71E4-28B6-22C7B9879BAB}"/>
          </ac:spMkLst>
        </pc:spChg>
        <pc:spChg chg="del">
          <ac:chgData name="Bernat Sort Rufat" userId="1e5df0ea-a861-48a6-82a7-7328f5d65c37" providerId="ADAL" clId="{CCA64883-683B-47C5-847B-28AF095DAAA2}" dt="2022-08-11T15:40:49.164" v="5408" actId="478"/>
          <ac:spMkLst>
            <pc:docMk/>
            <pc:sldMk cId="868978944" sldId="1656"/>
            <ac:spMk id="31" creationId="{87B7357E-714F-59D7-FEE0-A1BE6394C08D}"/>
          </ac:spMkLst>
        </pc:spChg>
        <pc:spChg chg="add mod ord">
          <ac:chgData name="Bernat Sort Rufat" userId="1e5df0ea-a861-48a6-82a7-7328f5d65c37" providerId="ADAL" clId="{CCA64883-683B-47C5-847B-28AF095DAAA2}" dt="2022-08-24T17:20:37.826" v="13555" actId="1038"/>
          <ac:spMkLst>
            <pc:docMk/>
            <pc:sldMk cId="868978944" sldId="1656"/>
            <ac:spMk id="35" creationId="{DED1C0ED-44F1-8FAA-7A0A-5147EC0FBBAD}"/>
          </ac:spMkLst>
        </pc:spChg>
        <pc:spChg chg="add mod">
          <ac:chgData name="Bernat Sort Rufat" userId="1e5df0ea-a861-48a6-82a7-7328f5d65c37" providerId="ADAL" clId="{CCA64883-683B-47C5-847B-28AF095DAAA2}" dt="2022-08-11T16:14:13.913" v="5804" actId="164"/>
          <ac:spMkLst>
            <pc:docMk/>
            <pc:sldMk cId="868978944" sldId="1656"/>
            <ac:spMk id="37" creationId="{ACB2542E-CB44-8912-C984-AD14810D160F}"/>
          </ac:spMkLst>
        </pc:spChg>
        <pc:spChg chg="del">
          <ac:chgData name="Bernat Sort Rufat" userId="1e5df0ea-a861-48a6-82a7-7328f5d65c37" providerId="ADAL" clId="{CCA64883-683B-47C5-847B-28AF095DAAA2}" dt="2022-08-11T15:40:49.164" v="5408" actId="478"/>
          <ac:spMkLst>
            <pc:docMk/>
            <pc:sldMk cId="868978944" sldId="1656"/>
            <ac:spMk id="39" creationId="{543685B2-AEB9-DC9D-7939-581A42FF3356}"/>
          </ac:spMkLst>
        </pc:spChg>
        <pc:spChg chg="add del mod">
          <ac:chgData name="Bernat Sort Rufat" userId="1e5df0ea-a861-48a6-82a7-7328f5d65c37" providerId="ADAL" clId="{CCA64883-683B-47C5-847B-28AF095DAAA2}" dt="2022-08-11T16:09:36.756" v="5768" actId="478"/>
          <ac:spMkLst>
            <pc:docMk/>
            <pc:sldMk cId="868978944" sldId="1656"/>
            <ac:spMk id="46" creationId="{A0AF17FF-75B4-F052-1993-B8CABFA69E08}"/>
          </ac:spMkLst>
        </pc:spChg>
        <pc:spChg chg="add del mod">
          <ac:chgData name="Bernat Sort Rufat" userId="1e5df0ea-a861-48a6-82a7-7328f5d65c37" providerId="ADAL" clId="{CCA64883-683B-47C5-847B-28AF095DAAA2}" dt="2022-08-11T16:11:34.576" v="5775" actId="478"/>
          <ac:spMkLst>
            <pc:docMk/>
            <pc:sldMk cId="868978944" sldId="1656"/>
            <ac:spMk id="47" creationId="{BB800DC8-6ABA-E697-9403-52D7D1A13512}"/>
          </ac:spMkLst>
        </pc:spChg>
        <pc:spChg chg="add del">
          <ac:chgData name="Bernat Sort Rufat" userId="1e5df0ea-a861-48a6-82a7-7328f5d65c37" providerId="ADAL" clId="{CCA64883-683B-47C5-847B-28AF095DAAA2}" dt="2022-08-11T16:13:13.043" v="5783" actId="478"/>
          <ac:spMkLst>
            <pc:docMk/>
            <pc:sldMk cId="868978944" sldId="1656"/>
            <ac:spMk id="49" creationId="{8636E90D-D5B0-9583-41D5-8FC77A49ED1A}"/>
          </ac:spMkLst>
        </pc:spChg>
        <pc:spChg chg="add del mod">
          <ac:chgData name="Bernat Sort Rufat" userId="1e5df0ea-a861-48a6-82a7-7328f5d65c37" providerId="ADAL" clId="{CCA64883-683B-47C5-847B-28AF095DAAA2}" dt="2022-08-11T16:50:24.372" v="6082" actId="478"/>
          <ac:spMkLst>
            <pc:docMk/>
            <pc:sldMk cId="868978944" sldId="1656"/>
            <ac:spMk id="62" creationId="{D7EE47F5-4E1D-E019-97DD-B0BA71966311}"/>
          </ac:spMkLst>
        </pc:spChg>
        <pc:spChg chg="add mod">
          <ac:chgData name="Bernat Sort Rufat" userId="1e5df0ea-a861-48a6-82a7-7328f5d65c37" providerId="ADAL" clId="{CCA64883-683B-47C5-847B-28AF095DAAA2}" dt="2022-08-24T17:20:37.826" v="13555" actId="1038"/>
          <ac:spMkLst>
            <pc:docMk/>
            <pc:sldMk cId="868978944" sldId="1656"/>
            <ac:spMk id="63" creationId="{90F5F330-FD31-C472-EBCA-BD16B8EA5A78}"/>
          </ac:spMkLst>
        </pc:spChg>
        <pc:spChg chg="add del mod">
          <ac:chgData name="Bernat Sort Rufat" userId="1e5df0ea-a861-48a6-82a7-7328f5d65c37" providerId="ADAL" clId="{CCA64883-683B-47C5-847B-28AF095DAAA2}" dt="2022-08-11T16:49:57.335" v="6037" actId="478"/>
          <ac:spMkLst>
            <pc:docMk/>
            <pc:sldMk cId="868978944" sldId="1656"/>
            <ac:spMk id="66" creationId="{630926BB-2185-2421-27A4-CE9313CFA5F8}"/>
          </ac:spMkLst>
        </pc:spChg>
        <pc:spChg chg="add mod">
          <ac:chgData name="Bernat Sort Rufat" userId="1e5df0ea-a861-48a6-82a7-7328f5d65c37" providerId="ADAL" clId="{CCA64883-683B-47C5-847B-28AF095DAAA2}" dt="2022-08-24T17:20:49.784" v="13608" actId="1037"/>
          <ac:spMkLst>
            <pc:docMk/>
            <pc:sldMk cId="868978944" sldId="1656"/>
            <ac:spMk id="69" creationId="{08A88E72-8D22-A94A-9711-24554F10201C}"/>
          </ac:spMkLst>
        </pc:spChg>
        <pc:spChg chg="add mod ord">
          <ac:chgData name="Bernat Sort Rufat" userId="1e5df0ea-a861-48a6-82a7-7328f5d65c37" providerId="ADAL" clId="{CCA64883-683B-47C5-847B-28AF095DAAA2}" dt="2022-08-24T17:20:49.784" v="13608" actId="1037"/>
          <ac:spMkLst>
            <pc:docMk/>
            <pc:sldMk cId="868978944" sldId="1656"/>
            <ac:spMk id="70" creationId="{86882CF0-9C0C-3FDD-4CAF-C47ECC00E762}"/>
          </ac:spMkLst>
        </pc:spChg>
        <pc:spChg chg="add mod">
          <ac:chgData name="Bernat Sort Rufat" userId="1e5df0ea-a861-48a6-82a7-7328f5d65c37" providerId="ADAL" clId="{CCA64883-683B-47C5-847B-28AF095DAAA2}" dt="2022-08-24T17:20:49.784" v="13608" actId="1037"/>
          <ac:spMkLst>
            <pc:docMk/>
            <pc:sldMk cId="868978944" sldId="1656"/>
            <ac:spMk id="71" creationId="{913CC891-7094-BF8C-C2BF-2062A9CBD506}"/>
          </ac:spMkLst>
        </pc:spChg>
        <pc:spChg chg="add mod ord">
          <ac:chgData name="Bernat Sort Rufat" userId="1e5df0ea-a861-48a6-82a7-7328f5d65c37" providerId="ADAL" clId="{CCA64883-683B-47C5-847B-28AF095DAAA2}" dt="2022-08-11T17:14:05.861" v="6343" actId="1076"/>
          <ac:spMkLst>
            <pc:docMk/>
            <pc:sldMk cId="868978944" sldId="1656"/>
            <ac:spMk id="73" creationId="{3554D42C-797F-01AB-EC28-9370EE4EB125}"/>
          </ac:spMkLst>
        </pc:spChg>
        <pc:spChg chg="add mod ord">
          <ac:chgData name="Bernat Sort Rufat" userId="1e5df0ea-a861-48a6-82a7-7328f5d65c37" providerId="ADAL" clId="{CCA64883-683B-47C5-847B-28AF095DAAA2}" dt="2022-08-11T17:14:24.669" v="6348" actId="1076"/>
          <ac:spMkLst>
            <pc:docMk/>
            <pc:sldMk cId="868978944" sldId="1656"/>
            <ac:spMk id="74" creationId="{2DB15987-0795-FCC2-9FE1-E7F8B815569E}"/>
          </ac:spMkLst>
        </pc:spChg>
        <pc:spChg chg="mod">
          <ac:chgData name="Bernat Sort Rufat" userId="1e5df0ea-a861-48a6-82a7-7328f5d65c37" providerId="ADAL" clId="{CCA64883-683B-47C5-847B-28AF095DAAA2}" dt="2022-08-11T15:41:40.965" v="5449" actId="255"/>
          <ac:spMkLst>
            <pc:docMk/>
            <pc:sldMk cId="868978944" sldId="1656"/>
            <ac:spMk id="94" creationId="{90E397E1-0723-B5DC-007F-E0C0A828A608}"/>
          </ac:spMkLst>
        </pc:spChg>
        <pc:grpChg chg="del">
          <ac:chgData name="Bernat Sort Rufat" userId="1e5df0ea-a861-48a6-82a7-7328f5d65c37" providerId="ADAL" clId="{CCA64883-683B-47C5-847B-28AF095DAAA2}" dt="2022-08-11T15:40:49.164" v="5408" actId="478"/>
          <ac:grpSpMkLst>
            <pc:docMk/>
            <pc:sldMk cId="868978944" sldId="1656"/>
            <ac:grpSpMk id="41" creationId="{7C8AD03E-D9A9-E605-0035-F7E4C71E7AD0}"/>
          </ac:grpSpMkLst>
        </pc:grpChg>
        <pc:grpChg chg="add mod">
          <ac:chgData name="Bernat Sort Rufat" userId="1e5df0ea-a861-48a6-82a7-7328f5d65c37" providerId="ADAL" clId="{CCA64883-683B-47C5-847B-28AF095DAAA2}" dt="2022-08-24T17:20:37.826" v="13555" actId="1038"/>
          <ac:grpSpMkLst>
            <pc:docMk/>
            <pc:sldMk cId="868978944" sldId="1656"/>
            <ac:grpSpMk id="51" creationId="{E1A52CDF-E047-2442-3376-07F9E47872DB}"/>
          </ac:grpSpMkLst>
        </pc:grpChg>
        <pc:picChg chg="add del mod modCrop">
          <ac:chgData name="Bernat Sort Rufat" userId="1e5df0ea-a861-48a6-82a7-7328f5d65c37" providerId="ADAL" clId="{CCA64883-683B-47C5-847B-28AF095DAAA2}" dt="2022-08-11T15:48:53.866" v="5650" actId="478"/>
          <ac:picMkLst>
            <pc:docMk/>
            <pc:sldMk cId="868978944" sldId="1656"/>
            <ac:picMk id="6" creationId="{5CD1B27F-AC41-C083-F1A2-D01545B1DC3B}"/>
          </ac:picMkLst>
        </pc:picChg>
        <pc:picChg chg="add del mod">
          <ac:chgData name="Bernat Sort Rufat" userId="1e5df0ea-a861-48a6-82a7-7328f5d65c37" providerId="ADAL" clId="{CCA64883-683B-47C5-847B-28AF095DAAA2}" dt="2022-08-11T15:56:57.200" v="5701" actId="478"/>
          <ac:picMkLst>
            <pc:docMk/>
            <pc:sldMk cId="868978944" sldId="1656"/>
            <ac:picMk id="12" creationId="{F115821E-F1A3-B68E-9D1F-D006269E8C32}"/>
          </ac:picMkLst>
        </pc:picChg>
        <pc:picChg chg="add mod">
          <ac:chgData name="Bernat Sort Rufat" userId="1e5df0ea-a861-48a6-82a7-7328f5d65c37" providerId="ADAL" clId="{CCA64883-683B-47C5-847B-28AF095DAAA2}" dt="2022-08-11T16:14:13.913" v="5804" actId="164"/>
          <ac:picMkLst>
            <pc:docMk/>
            <pc:sldMk cId="868978944" sldId="1656"/>
            <ac:picMk id="14" creationId="{FFAE5FF0-A94F-D446-2BFA-B2BB875D1AF2}"/>
          </ac:picMkLst>
        </pc:picChg>
        <pc:picChg chg="add del">
          <ac:chgData name="Bernat Sort Rufat" userId="1e5df0ea-a861-48a6-82a7-7328f5d65c37" providerId="ADAL" clId="{CCA64883-683B-47C5-847B-28AF095DAAA2}" dt="2022-08-11T15:58:06.320" v="5712" actId="22"/>
          <ac:picMkLst>
            <pc:docMk/>
            <pc:sldMk cId="868978944" sldId="1656"/>
            <ac:picMk id="21" creationId="{4FB5545C-7C68-1E9E-1BCE-397CB6DF0D88}"/>
          </ac:picMkLst>
        </pc:picChg>
        <pc:picChg chg="add del">
          <ac:chgData name="Bernat Sort Rufat" userId="1e5df0ea-a861-48a6-82a7-7328f5d65c37" providerId="ADAL" clId="{CCA64883-683B-47C5-847B-28AF095DAAA2}" dt="2022-08-11T16:01:52.038" v="5719"/>
          <ac:picMkLst>
            <pc:docMk/>
            <pc:sldMk cId="868978944" sldId="1656"/>
            <ac:picMk id="23" creationId="{5B01A2BE-1E63-90D0-A6ED-DF3A349D16AA}"/>
          </ac:picMkLst>
        </pc:picChg>
        <pc:picChg chg="add del mod">
          <ac:chgData name="Bernat Sort Rufat" userId="1e5df0ea-a861-48a6-82a7-7328f5d65c37" providerId="ADAL" clId="{CCA64883-683B-47C5-847B-28AF095DAAA2}" dt="2022-08-11T16:02:48.684" v="5722" actId="478"/>
          <ac:picMkLst>
            <pc:docMk/>
            <pc:sldMk cId="868978944" sldId="1656"/>
            <ac:picMk id="26" creationId="{F81995A3-2A62-F13B-311D-D29449972057}"/>
          </ac:picMkLst>
        </pc:picChg>
        <pc:picChg chg="add del mod">
          <ac:chgData name="Bernat Sort Rufat" userId="1e5df0ea-a861-48a6-82a7-7328f5d65c37" providerId="ADAL" clId="{CCA64883-683B-47C5-847B-28AF095DAAA2}" dt="2022-08-11T16:04:24.513" v="5725" actId="478"/>
          <ac:picMkLst>
            <pc:docMk/>
            <pc:sldMk cId="868978944" sldId="1656"/>
            <ac:picMk id="29" creationId="{73CE8578-258C-984C-39C9-263BA54975A8}"/>
          </ac:picMkLst>
        </pc:picChg>
        <pc:picChg chg="add del mod">
          <ac:chgData name="Bernat Sort Rufat" userId="1e5df0ea-a861-48a6-82a7-7328f5d65c37" providerId="ADAL" clId="{CCA64883-683B-47C5-847B-28AF095DAAA2}" dt="2022-08-11T16:05:20.228" v="5730"/>
          <ac:picMkLst>
            <pc:docMk/>
            <pc:sldMk cId="868978944" sldId="1656"/>
            <ac:picMk id="33" creationId="{989709E4-C574-B340-81FF-14443243BBE3}"/>
          </ac:picMkLst>
        </pc:picChg>
        <pc:picChg chg="add del mod">
          <ac:chgData name="Bernat Sort Rufat" userId="1e5df0ea-a861-48a6-82a7-7328f5d65c37" providerId="ADAL" clId="{CCA64883-683B-47C5-847B-28AF095DAAA2}" dt="2022-08-11T16:05:28.203" v="5734" actId="478"/>
          <ac:picMkLst>
            <pc:docMk/>
            <pc:sldMk cId="868978944" sldId="1656"/>
            <ac:picMk id="36" creationId="{0C5C4B42-D04B-4DE2-1500-023F563CA3DC}"/>
          </ac:picMkLst>
        </pc:picChg>
        <pc:picChg chg="add del">
          <ac:chgData name="Bernat Sort Rufat" userId="1e5df0ea-a861-48a6-82a7-7328f5d65c37" providerId="ADAL" clId="{CCA64883-683B-47C5-847B-28AF095DAAA2}" dt="2022-08-11T16:12:19.261" v="5777" actId="478"/>
          <ac:picMkLst>
            <pc:docMk/>
            <pc:sldMk cId="868978944" sldId="1656"/>
            <ac:picMk id="48" creationId="{8BE03F99-F978-151E-5625-1711D2BCDDAC}"/>
          </ac:picMkLst>
        </pc:picChg>
        <pc:picChg chg="add del mod">
          <ac:chgData name="Bernat Sort Rufat" userId="1e5df0ea-a861-48a6-82a7-7328f5d65c37" providerId="ADAL" clId="{CCA64883-683B-47C5-847B-28AF095DAAA2}" dt="2022-08-11T16:14:04.587" v="5801" actId="478"/>
          <ac:picMkLst>
            <pc:docMk/>
            <pc:sldMk cId="868978944" sldId="1656"/>
            <ac:picMk id="50" creationId="{0243F91D-5F4A-6BD7-7847-7D5F6624A5E0}"/>
          </ac:picMkLst>
        </pc:picChg>
        <pc:picChg chg="add del">
          <ac:chgData name="Bernat Sort Rufat" userId="1e5df0ea-a861-48a6-82a7-7328f5d65c37" providerId="ADAL" clId="{CCA64883-683B-47C5-847B-28AF095DAAA2}" dt="2022-08-11T16:16:25.944" v="5808"/>
          <ac:picMkLst>
            <pc:docMk/>
            <pc:sldMk cId="868978944" sldId="1656"/>
            <ac:picMk id="52" creationId="{BF57DA97-A430-09C7-19D2-691551CCFBA1}"/>
          </ac:picMkLst>
        </pc:picChg>
        <pc:picChg chg="add del mod">
          <ac:chgData name="Bernat Sort Rufat" userId="1e5df0ea-a861-48a6-82a7-7328f5d65c37" providerId="ADAL" clId="{CCA64883-683B-47C5-847B-28AF095DAAA2}" dt="2022-08-11T16:18:24.535" v="5832" actId="478"/>
          <ac:picMkLst>
            <pc:docMk/>
            <pc:sldMk cId="868978944" sldId="1656"/>
            <ac:picMk id="53" creationId="{F8B26BEF-38F9-86A3-D11A-CBFEB6677F7F}"/>
          </ac:picMkLst>
        </pc:picChg>
        <pc:picChg chg="add del mod">
          <ac:chgData name="Bernat Sort Rufat" userId="1e5df0ea-a861-48a6-82a7-7328f5d65c37" providerId="ADAL" clId="{CCA64883-683B-47C5-847B-28AF095DAAA2}" dt="2022-08-11T16:32:17.530" v="5843" actId="478"/>
          <ac:picMkLst>
            <pc:docMk/>
            <pc:sldMk cId="868978944" sldId="1656"/>
            <ac:picMk id="54" creationId="{BDE7E40D-A254-03F4-389C-2C6206DF57B5}"/>
          </ac:picMkLst>
        </pc:picChg>
        <pc:picChg chg="add del mod">
          <ac:chgData name="Bernat Sort Rufat" userId="1e5df0ea-a861-48a6-82a7-7328f5d65c37" providerId="ADAL" clId="{CCA64883-683B-47C5-847B-28AF095DAAA2}" dt="2022-08-11T16:14:03.871" v="5800" actId="478"/>
          <ac:picMkLst>
            <pc:docMk/>
            <pc:sldMk cId="868978944" sldId="1656"/>
            <ac:picMk id="56" creationId="{CB171F1B-3604-F90E-793B-615A03EEF6A2}"/>
          </ac:picMkLst>
        </pc:picChg>
        <pc:picChg chg="add mod">
          <ac:chgData name="Bernat Sort Rufat" userId="1e5df0ea-a861-48a6-82a7-7328f5d65c37" providerId="ADAL" clId="{CCA64883-683B-47C5-847B-28AF095DAAA2}" dt="2022-08-24T17:20:49.784" v="13608" actId="1037"/>
          <ac:picMkLst>
            <pc:docMk/>
            <pc:sldMk cId="868978944" sldId="1656"/>
            <ac:picMk id="57" creationId="{7FC2F6D0-9DBC-9FBC-55FE-30FD1B8815E8}"/>
          </ac:picMkLst>
        </pc:picChg>
        <pc:picChg chg="add del mod">
          <ac:chgData name="Bernat Sort Rufat" userId="1e5df0ea-a861-48a6-82a7-7328f5d65c37" providerId="ADAL" clId="{CCA64883-683B-47C5-847B-28AF095DAAA2}" dt="2022-08-11T16:42:07.793" v="5890" actId="478"/>
          <ac:picMkLst>
            <pc:docMk/>
            <pc:sldMk cId="868978944" sldId="1656"/>
            <ac:picMk id="58" creationId="{E6A8CA24-A912-8EE0-10FA-F22544B9E3E8}"/>
          </ac:picMkLst>
        </pc:picChg>
        <pc:picChg chg="add del mod ord">
          <ac:chgData name="Bernat Sort Rufat" userId="1e5df0ea-a861-48a6-82a7-7328f5d65c37" providerId="ADAL" clId="{CCA64883-683B-47C5-847B-28AF095DAAA2}" dt="2022-08-11T16:48:41.052" v="5984" actId="478"/>
          <ac:picMkLst>
            <pc:docMk/>
            <pc:sldMk cId="868978944" sldId="1656"/>
            <ac:picMk id="60" creationId="{C18788C0-799F-A634-480B-F6AC56557C76}"/>
          </ac:picMkLst>
        </pc:picChg>
        <pc:picChg chg="add mod">
          <ac:chgData name="Bernat Sort Rufat" userId="1e5df0ea-a861-48a6-82a7-7328f5d65c37" providerId="ADAL" clId="{CCA64883-683B-47C5-847B-28AF095DAAA2}" dt="2022-08-24T17:20:49.784" v="13608" actId="1037"/>
          <ac:picMkLst>
            <pc:docMk/>
            <pc:sldMk cId="868978944" sldId="1656"/>
            <ac:picMk id="61" creationId="{67A57CEE-6B3E-6E9B-508E-65801F30A326}"/>
          </ac:picMkLst>
        </pc:picChg>
        <pc:picChg chg="add del">
          <ac:chgData name="Bernat Sort Rufat" userId="1e5df0ea-a861-48a6-82a7-7328f5d65c37" providerId="ADAL" clId="{CCA64883-683B-47C5-847B-28AF095DAAA2}" dt="2022-08-11T16:05:59.551" v="5736"/>
          <ac:picMkLst>
            <pc:docMk/>
            <pc:sldMk cId="868978944" sldId="1656"/>
            <ac:picMk id="2050" creationId="{900CA59A-8237-60B0-CF10-1EECF9C77890}"/>
          </ac:picMkLst>
        </pc:picChg>
        <pc:picChg chg="add del">
          <ac:chgData name="Bernat Sort Rufat" userId="1e5df0ea-a861-48a6-82a7-7328f5d65c37" providerId="ADAL" clId="{CCA64883-683B-47C5-847B-28AF095DAAA2}" dt="2022-08-11T16:12:35.696" v="5779"/>
          <ac:picMkLst>
            <pc:docMk/>
            <pc:sldMk cId="868978944" sldId="1656"/>
            <ac:picMk id="2052" creationId="{6DA4D216-7F1E-5A41-40E8-BA42AFD6C2EC}"/>
          </ac:picMkLst>
        </pc:picChg>
        <pc:picChg chg="add del">
          <ac:chgData name="Bernat Sort Rufat" userId="1e5df0ea-a861-48a6-82a7-7328f5d65c37" providerId="ADAL" clId="{CCA64883-683B-47C5-847B-28AF095DAAA2}" dt="2022-08-11T16:12:39.112" v="5781"/>
          <ac:picMkLst>
            <pc:docMk/>
            <pc:sldMk cId="868978944" sldId="1656"/>
            <ac:picMk id="2054" creationId="{C3EF0667-AC6F-117A-D1AC-16EB960B82A3}"/>
          </ac:picMkLst>
        </pc:picChg>
        <pc:picChg chg="add del">
          <ac:chgData name="Bernat Sort Rufat" userId="1e5df0ea-a861-48a6-82a7-7328f5d65c37" providerId="ADAL" clId="{CCA64883-683B-47C5-847B-28AF095DAAA2}" dt="2022-08-11T16:13:43.221" v="5791"/>
          <ac:picMkLst>
            <pc:docMk/>
            <pc:sldMk cId="868978944" sldId="1656"/>
            <ac:picMk id="2056" creationId="{9C453228-455E-4F02-48F9-F18275603D49}"/>
          </ac:picMkLst>
        </pc:picChg>
        <pc:cxnChg chg="del mod">
          <ac:chgData name="Bernat Sort Rufat" userId="1e5df0ea-a861-48a6-82a7-7328f5d65c37" providerId="ADAL" clId="{CCA64883-683B-47C5-847B-28AF095DAAA2}" dt="2022-08-11T15:40:49.164" v="5408" actId="478"/>
          <ac:cxnSpMkLst>
            <pc:docMk/>
            <pc:sldMk cId="868978944" sldId="1656"/>
            <ac:cxnSpMk id="5" creationId="{D365E8B1-8F0F-544D-FA6E-596A084DD349}"/>
          </ac:cxnSpMkLst>
        </pc:cxnChg>
        <pc:cxnChg chg="add del mod">
          <ac:chgData name="Bernat Sort Rufat" userId="1e5df0ea-a861-48a6-82a7-7328f5d65c37" providerId="ADAL" clId="{CCA64883-683B-47C5-847B-28AF095DAAA2}" dt="2022-08-11T16:09:11.500" v="5765" actId="478"/>
          <ac:cxnSpMkLst>
            <pc:docMk/>
            <pc:sldMk cId="868978944" sldId="1656"/>
            <ac:cxnSpMk id="40" creationId="{5DE20F0C-653B-0ECD-6ABC-D9A932ECE4BB}"/>
          </ac:cxnSpMkLst>
        </pc:cxnChg>
        <pc:cxnChg chg="del">
          <ac:chgData name="Bernat Sort Rufat" userId="1e5df0ea-a861-48a6-82a7-7328f5d65c37" providerId="ADAL" clId="{CCA64883-683B-47C5-847B-28AF095DAAA2}" dt="2022-08-11T15:40:49.164" v="5408" actId="478"/>
          <ac:cxnSpMkLst>
            <pc:docMk/>
            <pc:sldMk cId="868978944" sldId="1656"/>
            <ac:cxnSpMk id="45" creationId="{805BD368-68C6-BE66-143E-5D51C7685CD1}"/>
          </ac:cxnSpMkLst>
        </pc:cxnChg>
      </pc:sldChg>
      <pc:sldChg chg="addSp delSp modSp add del mod ord modAnim">
        <pc:chgData name="Bernat Sort Rufat" userId="1e5df0ea-a861-48a6-82a7-7328f5d65c37" providerId="ADAL" clId="{CCA64883-683B-47C5-847B-28AF095DAAA2}" dt="2022-09-12T19:20:42.586" v="19291" actId="2696"/>
        <pc:sldMkLst>
          <pc:docMk/>
          <pc:sldMk cId="2745837113" sldId="1657"/>
        </pc:sldMkLst>
        <pc:spChg chg="mod">
          <ac:chgData name="Bernat Sort Rufat" userId="1e5df0ea-a861-48a6-82a7-7328f5d65c37" providerId="ADAL" clId="{CCA64883-683B-47C5-847B-28AF095DAAA2}" dt="2022-08-12T09:49:11.287" v="7063" actId="403"/>
          <ac:spMkLst>
            <pc:docMk/>
            <pc:sldMk cId="2745837113" sldId="1657"/>
            <ac:spMk id="4" creationId="{2683E193-7537-B5EF-7304-5332E8BC6A62}"/>
          </ac:spMkLst>
        </pc:spChg>
        <pc:spChg chg="mod">
          <ac:chgData name="Bernat Sort Rufat" userId="1e5df0ea-a861-48a6-82a7-7328f5d65c37" providerId="ADAL" clId="{CCA64883-683B-47C5-847B-28AF095DAAA2}" dt="2022-08-31T08:40:03.477" v="18042" actId="790"/>
          <ac:spMkLst>
            <pc:docMk/>
            <pc:sldMk cId="2745837113" sldId="1657"/>
            <ac:spMk id="5" creationId="{D595F4FE-6A74-EF7B-18AC-C503FB24D34B}"/>
          </ac:spMkLst>
        </pc:spChg>
        <pc:spChg chg="mod">
          <ac:chgData name="Bernat Sort Rufat" userId="1e5df0ea-a861-48a6-82a7-7328f5d65c37" providerId="ADAL" clId="{CCA64883-683B-47C5-847B-28AF095DAAA2}" dt="2022-08-12T09:49:11.287" v="7063" actId="403"/>
          <ac:spMkLst>
            <pc:docMk/>
            <pc:sldMk cId="2745837113" sldId="1657"/>
            <ac:spMk id="7" creationId="{C76C9DF7-CA8D-FF69-5289-A1ADB6B9F2D3}"/>
          </ac:spMkLst>
        </pc:spChg>
        <pc:spChg chg="mod">
          <ac:chgData name="Bernat Sort Rufat" userId="1e5df0ea-a861-48a6-82a7-7328f5d65c37" providerId="ADAL" clId="{CCA64883-683B-47C5-847B-28AF095DAAA2}" dt="2022-08-12T09:49:11.287" v="7063" actId="403"/>
          <ac:spMkLst>
            <pc:docMk/>
            <pc:sldMk cId="2745837113" sldId="1657"/>
            <ac:spMk id="8" creationId="{7FE764B7-DEED-429A-D114-7019486003AA}"/>
          </ac:spMkLst>
        </pc:spChg>
        <pc:spChg chg="del">
          <ac:chgData name="Bernat Sort Rufat" userId="1e5df0ea-a861-48a6-82a7-7328f5d65c37" providerId="ADAL" clId="{CCA64883-683B-47C5-847B-28AF095DAAA2}" dt="2022-08-11T17:07:47.519" v="6293" actId="478"/>
          <ac:spMkLst>
            <pc:docMk/>
            <pc:sldMk cId="2745837113" sldId="1657"/>
            <ac:spMk id="9" creationId="{E8EA5032-2947-BAF8-6FE8-0C92C60E14E4}"/>
          </ac:spMkLst>
        </pc:spChg>
        <pc:spChg chg="mod">
          <ac:chgData name="Bernat Sort Rufat" userId="1e5df0ea-a861-48a6-82a7-7328f5d65c37" providerId="ADAL" clId="{CCA64883-683B-47C5-847B-28AF095DAAA2}" dt="2022-08-12T09:49:11.287" v="7063" actId="403"/>
          <ac:spMkLst>
            <pc:docMk/>
            <pc:sldMk cId="2745837113" sldId="1657"/>
            <ac:spMk id="10" creationId="{1553B67D-7A7D-C3DF-45CB-9FA4640E3EB6}"/>
          </ac:spMkLst>
        </pc:spChg>
        <pc:spChg chg="mod">
          <ac:chgData name="Bernat Sort Rufat" userId="1e5df0ea-a861-48a6-82a7-7328f5d65c37" providerId="ADAL" clId="{CCA64883-683B-47C5-847B-28AF095DAAA2}" dt="2022-08-12T09:49:11.287" v="7063" actId="403"/>
          <ac:spMkLst>
            <pc:docMk/>
            <pc:sldMk cId="2745837113" sldId="1657"/>
            <ac:spMk id="11" creationId="{F4BDF7B2-371E-159D-3B6D-A9631ECB88DB}"/>
          </ac:spMkLst>
        </pc:spChg>
        <pc:spChg chg="mod">
          <ac:chgData name="Bernat Sort Rufat" userId="1e5df0ea-a861-48a6-82a7-7328f5d65c37" providerId="ADAL" clId="{CCA64883-683B-47C5-847B-28AF095DAAA2}" dt="2022-08-12T09:49:11.287" v="7063" actId="403"/>
          <ac:spMkLst>
            <pc:docMk/>
            <pc:sldMk cId="2745837113" sldId="1657"/>
            <ac:spMk id="13" creationId="{A12AD061-A547-2045-3364-1C76EF49EC32}"/>
          </ac:spMkLst>
        </pc:spChg>
        <pc:spChg chg="mod">
          <ac:chgData name="Bernat Sort Rufat" userId="1e5df0ea-a861-48a6-82a7-7328f5d65c37" providerId="ADAL" clId="{CCA64883-683B-47C5-847B-28AF095DAAA2}" dt="2022-08-12T09:59:32.116" v="7248" actId="20577"/>
          <ac:spMkLst>
            <pc:docMk/>
            <pc:sldMk cId="2745837113" sldId="1657"/>
            <ac:spMk id="14" creationId="{69183D9D-2CB3-0C30-1901-F45B5DAF0502}"/>
          </ac:spMkLst>
        </pc:spChg>
        <pc:spChg chg="del">
          <ac:chgData name="Bernat Sort Rufat" userId="1e5df0ea-a861-48a6-82a7-7328f5d65c37" providerId="ADAL" clId="{CCA64883-683B-47C5-847B-28AF095DAAA2}" dt="2022-08-11T17:07:47.519" v="6293" actId="478"/>
          <ac:spMkLst>
            <pc:docMk/>
            <pc:sldMk cId="2745837113" sldId="1657"/>
            <ac:spMk id="15" creationId="{40639353-1C23-7BF5-3DB3-4E3F43627E7A}"/>
          </ac:spMkLst>
        </pc:spChg>
        <pc:spChg chg="add mod">
          <ac:chgData name="Bernat Sort Rufat" userId="1e5df0ea-a861-48a6-82a7-7328f5d65c37" providerId="ADAL" clId="{CCA64883-683B-47C5-847B-28AF095DAAA2}" dt="2022-08-12T09:50:21.996" v="7085" actId="1035"/>
          <ac:spMkLst>
            <pc:docMk/>
            <pc:sldMk cId="2745837113" sldId="1657"/>
            <ac:spMk id="15" creationId="{4C3D78B1-9EB7-9182-0D9F-238E2E585CAB}"/>
          </ac:spMkLst>
        </pc:spChg>
        <pc:spChg chg="add del mod">
          <ac:chgData name="Bernat Sort Rufat" userId="1e5df0ea-a861-48a6-82a7-7328f5d65c37" providerId="ADAL" clId="{CCA64883-683B-47C5-847B-28AF095DAAA2}" dt="2022-08-12T09:47:29.413" v="7045" actId="478"/>
          <ac:spMkLst>
            <pc:docMk/>
            <pc:sldMk cId="2745837113" sldId="1657"/>
            <ac:spMk id="16" creationId="{CD3D4302-9486-30F6-922F-5D64E03848E2}"/>
          </ac:spMkLst>
        </pc:spChg>
        <pc:spChg chg="add del mod">
          <ac:chgData name="Bernat Sort Rufat" userId="1e5df0ea-a861-48a6-82a7-7328f5d65c37" providerId="ADAL" clId="{CCA64883-683B-47C5-847B-28AF095DAAA2}" dt="2022-08-12T09:47:30.373" v="7046" actId="478"/>
          <ac:spMkLst>
            <pc:docMk/>
            <pc:sldMk cId="2745837113" sldId="1657"/>
            <ac:spMk id="17" creationId="{07BF585A-31C5-EB24-C685-7E0E29F22EC2}"/>
          </ac:spMkLst>
        </pc:spChg>
        <pc:spChg chg="del">
          <ac:chgData name="Bernat Sort Rufat" userId="1e5df0ea-a861-48a6-82a7-7328f5d65c37" providerId="ADAL" clId="{CCA64883-683B-47C5-847B-28AF095DAAA2}" dt="2022-08-11T17:07:49.274" v="6295" actId="478"/>
          <ac:spMkLst>
            <pc:docMk/>
            <pc:sldMk cId="2745837113" sldId="1657"/>
            <ac:spMk id="18" creationId="{A8E70E51-F573-2D77-F54B-0EB365AEDC76}"/>
          </ac:spMkLst>
        </pc:spChg>
        <pc:spChg chg="add mod">
          <ac:chgData name="Bernat Sort Rufat" userId="1e5df0ea-a861-48a6-82a7-7328f5d65c37" providerId="ADAL" clId="{CCA64883-683B-47C5-847B-28AF095DAAA2}" dt="2022-08-12T09:50:21.996" v="7085" actId="1035"/>
          <ac:spMkLst>
            <pc:docMk/>
            <pc:sldMk cId="2745837113" sldId="1657"/>
            <ac:spMk id="19" creationId="{950B5491-3C82-C019-8C03-BD2FFACB2E61}"/>
          </ac:spMkLst>
        </pc:spChg>
        <pc:spChg chg="add mod">
          <ac:chgData name="Bernat Sort Rufat" userId="1e5df0ea-a861-48a6-82a7-7328f5d65c37" providerId="ADAL" clId="{CCA64883-683B-47C5-847B-28AF095DAAA2}" dt="2022-08-12T09:50:21.996" v="7085" actId="1035"/>
          <ac:spMkLst>
            <pc:docMk/>
            <pc:sldMk cId="2745837113" sldId="1657"/>
            <ac:spMk id="20" creationId="{DC2040B1-F27E-B4C8-DE90-3ACF71A447FB}"/>
          </ac:spMkLst>
        </pc:spChg>
        <pc:spChg chg="add mod">
          <ac:chgData name="Bernat Sort Rufat" userId="1e5df0ea-a861-48a6-82a7-7328f5d65c37" providerId="ADAL" clId="{CCA64883-683B-47C5-847B-28AF095DAAA2}" dt="2022-08-26T11:40:48.651" v="14470" actId="571"/>
          <ac:spMkLst>
            <pc:docMk/>
            <pc:sldMk cId="2745837113" sldId="1657"/>
            <ac:spMk id="21" creationId="{39450F43-29A9-BE1C-0B77-768D91A79199}"/>
          </ac:spMkLst>
        </pc:spChg>
        <pc:spChg chg="add mod ord">
          <ac:chgData name="Bernat Sort Rufat" userId="1e5df0ea-a861-48a6-82a7-7328f5d65c37" providerId="ADAL" clId="{CCA64883-683B-47C5-847B-28AF095DAAA2}" dt="2022-08-12T09:53:48.080" v="7145" actId="14100"/>
          <ac:spMkLst>
            <pc:docMk/>
            <pc:sldMk cId="2745837113" sldId="1657"/>
            <ac:spMk id="22" creationId="{5C3C32B0-59C6-6D13-2499-CCD5BA1158B0}"/>
          </ac:spMkLst>
        </pc:spChg>
        <pc:spChg chg="add mod">
          <ac:chgData name="Bernat Sort Rufat" userId="1e5df0ea-a861-48a6-82a7-7328f5d65c37" providerId="ADAL" clId="{CCA64883-683B-47C5-847B-28AF095DAAA2}" dt="2022-08-26T11:40:48.651" v="14470" actId="571"/>
          <ac:spMkLst>
            <pc:docMk/>
            <pc:sldMk cId="2745837113" sldId="1657"/>
            <ac:spMk id="23" creationId="{7D419143-C57F-B667-74C3-239B9D14DB49}"/>
          </ac:spMkLst>
        </pc:spChg>
        <pc:spChg chg="add mod">
          <ac:chgData name="Bernat Sort Rufat" userId="1e5df0ea-a861-48a6-82a7-7328f5d65c37" providerId="ADAL" clId="{CCA64883-683B-47C5-847B-28AF095DAAA2}" dt="2022-08-26T11:40:46.553" v="14469" actId="571"/>
          <ac:spMkLst>
            <pc:docMk/>
            <pc:sldMk cId="2745837113" sldId="1657"/>
            <ac:spMk id="26" creationId="{58C52A2F-8E62-AD6C-89B3-446C051C4779}"/>
          </ac:spMkLst>
        </pc:spChg>
        <pc:spChg chg="add mod">
          <ac:chgData name="Bernat Sort Rufat" userId="1e5df0ea-a861-48a6-82a7-7328f5d65c37" providerId="ADAL" clId="{CCA64883-683B-47C5-847B-28AF095DAAA2}" dt="2022-08-26T11:40:46.553" v="14469" actId="571"/>
          <ac:spMkLst>
            <pc:docMk/>
            <pc:sldMk cId="2745837113" sldId="1657"/>
            <ac:spMk id="27" creationId="{1A1D5357-62CC-31D2-893E-E220DD72D3AE}"/>
          </ac:spMkLst>
        </pc:spChg>
        <pc:spChg chg="del">
          <ac:chgData name="Bernat Sort Rufat" userId="1e5df0ea-a861-48a6-82a7-7328f5d65c37" providerId="ADAL" clId="{CCA64883-683B-47C5-847B-28AF095DAAA2}" dt="2022-08-11T17:07:47.519" v="6293" actId="478"/>
          <ac:spMkLst>
            <pc:docMk/>
            <pc:sldMk cId="2745837113" sldId="1657"/>
            <ac:spMk id="27" creationId="{805E60BD-B0A3-3B70-6B21-F8FA873100A0}"/>
          </ac:spMkLst>
        </pc:spChg>
        <pc:spChg chg="del">
          <ac:chgData name="Bernat Sort Rufat" userId="1e5df0ea-a861-48a6-82a7-7328f5d65c37" providerId="ADAL" clId="{CCA64883-683B-47C5-847B-28AF095DAAA2}" dt="2022-08-11T17:07:47.519" v="6293" actId="478"/>
          <ac:spMkLst>
            <pc:docMk/>
            <pc:sldMk cId="2745837113" sldId="1657"/>
            <ac:spMk id="35" creationId="{DED1C0ED-44F1-8FAA-7A0A-5147EC0FBBAD}"/>
          </ac:spMkLst>
        </pc:spChg>
        <pc:spChg chg="del">
          <ac:chgData name="Bernat Sort Rufat" userId="1e5df0ea-a861-48a6-82a7-7328f5d65c37" providerId="ADAL" clId="{CCA64883-683B-47C5-847B-28AF095DAAA2}" dt="2022-08-11T17:07:47.519" v="6293" actId="478"/>
          <ac:spMkLst>
            <pc:docMk/>
            <pc:sldMk cId="2745837113" sldId="1657"/>
            <ac:spMk id="63" creationId="{90F5F330-FD31-C472-EBCA-BD16B8EA5A78}"/>
          </ac:spMkLst>
        </pc:spChg>
        <pc:spChg chg="del">
          <ac:chgData name="Bernat Sort Rufat" userId="1e5df0ea-a861-48a6-82a7-7328f5d65c37" providerId="ADAL" clId="{CCA64883-683B-47C5-847B-28AF095DAAA2}" dt="2022-08-11T17:07:47.519" v="6293" actId="478"/>
          <ac:spMkLst>
            <pc:docMk/>
            <pc:sldMk cId="2745837113" sldId="1657"/>
            <ac:spMk id="69" creationId="{08A88E72-8D22-A94A-9711-24554F10201C}"/>
          </ac:spMkLst>
        </pc:spChg>
        <pc:spChg chg="del">
          <ac:chgData name="Bernat Sort Rufat" userId="1e5df0ea-a861-48a6-82a7-7328f5d65c37" providerId="ADAL" clId="{CCA64883-683B-47C5-847B-28AF095DAAA2}" dt="2022-08-11T17:07:47.519" v="6293" actId="478"/>
          <ac:spMkLst>
            <pc:docMk/>
            <pc:sldMk cId="2745837113" sldId="1657"/>
            <ac:spMk id="70" creationId="{86882CF0-9C0C-3FDD-4CAF-C47ECC00E762}"/>
          </ac:spMkLst>
        </pc:spChg>
        <pc:spChg chg="del mod">
          <ac:chgData name="Bernat Sort Rufat" userId="1e5df0ea-a861-48a6-82a7-7328f5d65c37" providerId="ADAL" clId="{CCA64883-683B-47C5-847B-28AF095DAAA2}" dt="2022-08-11T17:07:51.340" v="6298" actId="478"/>
          <ac:spMkLst>
            <pc:docMk/>
            <pc:sldMk cId="2745837113" sldId="1657"/>
            <ac:spMk id="71" creationId="{913CC891-7094-BF8C-C2BF-2062A9CBD506}"/>
          </ac:spMkLst>
        </pc:spChg>
        <pc:spChg chg="mod">
          <ac:chgData name="Bernat Sort Rufat" userId="1e5df0ea-a861-48a6-82a7-7328f5d65c37" providerId="ADAL" clId="{CCA64883-683B-47C5-847B-28AF095DAAA2}" dt="2022-08-31T08:39:57.370" v="18041" actId="790"/>
          <ac:spMkLst>
            <pc:docMk/>
            <pc:sldMk cId="2745837113" sldId="1657"/>
            <ac:spMk id="94" creationId="{90E397E1-0723-B5DC-007F-E0C0A828A608}"/>
          </ac:spMkLst>
        </pc:spChg>
        <pc:grpChg chg="add mod">
          <ac:chgData name="Bernat Sort Rufat" userId="1e5df0ea-a861-48a6-82a7-7328f5d65c37" providerId="ADAL" clId="{CCA64883-683B-47C5-847B-28AF095DAAA2}" dt="2022-08-12T09:49:40.476" v="7064" actId="14100"/>
          <ac:grpSpMkLst>
            <pc:docMk/>
            <pc:sldMk cId="2745837113" sldId="1657"/>
            <ac:grpSpMk id="3" creationId="{932DCE32-656C-30D8-1862-08A2D6967C39}"/>
          </ac:grpSpMkLst>
        </pc:grpChg>
        <pc:grpChg chg="add mod">
          <ac:chgData name="Bernat Sort Rufat" userId="1e5df0ea-a861-48a6-82a7-7328f5d65c37" providerId="ADAL" clId="{CCA64883-683B-47C5-847B-28AF095DAAA2}" dt="2022-08-12T09:49:40.476" v="7064" actId="14100"/>
          <ac:grpSpMkLst>
            <pc:docMk/>
            <pc:sldMk cId="2745837113" sldId="1657"/>
            <ac:grpSpMk id="6" creationId="{B2FE4C1E-1301-64CF-C54D-F805286E2722}"/>
          </ac:grpSpMkLst>
        </pc:grpChg>
        <pc:grpChg chg="add mod">
          <ac:chgData name="Bernat Sort Rufat" userId="1e5df0ea-a861-48a6-82a7-7328f5d65c37" providerId="ADAL" clId="{CCA64883-683B-47C5-847B-28AF095DAAA2}" dt="2022-08-12T09:49:40.476" v="7064" actId="14100"/>
          <ac:grpSpMkLst>
            <pc:docMk/>
            <pc:sldMk cId="2745837113" sldId="1657"/>
            <ac:grpSpMk id="9" creationId="{04EA40A4-90E9-8643-4B4C-86DAABC31A4F}"/>
          </ac:grpSpMkLst>
        </pc:grpChg>
        <pc:grpChg chg="add mod">
          <ac:chgData name="Bernat Sort Rufat" userId="1e5df0ea-a861-48a6-82a7-7328f5d65c37" providerId="ADAL" clId="{CCA64883-683B-47C5-847B-28AF095DAAA2}" dt="2022-08-12T09:49:40.476" v="7064" actId="14100"/>
          <ac:grpSpMkLst>
            <pc:docMk/>
            <pc:sldMk cId="2745837113" sldId="1657"/>
            <ac:grpSpMk id="12" creationId="{5104B6D7-EB44-7A78-B645-392165CAFA42}"/>
          </ac:grpSpMkLst>
        </pc:grpChg>
        <pc:grpChg chg="del">
          <ac:chgData name="Bernat Sort Rufat" userId="1e5df0ea-a861-48a6-82a7-7328f5d65c37" providerId="ADAL" clId="{CCA64883-683B-47C5-847B-28AF095DAAA2}" dt="2022-08-11T17:07:48.307" v="6294" actId="478"/>
          <ac:grpSpMkLst>
            <pc:docMk/>
            <pc:sldMk cId="2745837113" sldId="1657"/>
            <ac:grpSpMk id="51" creationId="{E1A52CDF-E047-2442-3376-07F9E47872DB}"/>
          </ac:grpSpMkLst>
        </pc:grpChg>
        <pc:graphicFrameChg chg="add mod modGraphic">
          <ac:chgData name="Bernat Sort Rufat" userId="1e5df0ea-a861-48a6-82a7-7328f5d65c37" providerId="ADAL" clId="{CCA64883-683B-47C5-847B-28AF095DAAA2}" dt="2022-08-12T09:54:32.844" v="7199"/>
          <ac:graphicFrameMkLst>
            <pc:docMk/>
            <pc:sldMk cId="2745837113" sldId="1657"/>
            <ac:graphicFrameMk id="18" creationId="{1CBBE45E-3654-EF97-6114-C1CE9D07C346}"/>
          </ac:graphicFrameMkLst>
        </pc:graphicFrameChg>
        <pc:picChg chg="add del">
          <ac:chgData name="Bernat Sort Rufat" userId="1e5df0ea-a861-48a6-82a7-7328f5d65c37" providerId="ADAL" clId="{CCA64883-683B-47C5-847B-28AF095DAAA2}" dt="2022-08-12T09:53:07.739" v="7101"/>
          <ac:picMkLst>
            <pc:docMk/>
            <pc:sldMk cId="2745837113" sldId="1657"/>
            <ac:picMk id="2" creationId="{396C07C9-720A-1C95-B346-8C57799FE1B7}"/>
          </ac:picMkLst>
        </pc:picChg>
        <pc:picChg chg="add del mod">
          <ac:chgData name="Bernat Sort Rufat" userId="1e5df0ea-a861-48a6-82a7-7328f5d65c37" providerId="ADAL" clId="{CCA64883-683B-47C5-847B-28AF095DAAA2}" dt="2022-08-12T09:56:35.433" v="7227" actId="478"/>
          <ac:picMkLst>
            <pc:docMk/>
            <pc:sldMk cId="2745837113" sldId="1657"/>
            <ac:picMk id="21" creationId="{15827A83-CD98-EFB4-9F20-10DB8A5A4AD3}"/>
          </ac:picMkLst>
        </pc:picChg>
        <pc:picChg chg="add del mod">
          <ac:chgData name="Bernat Sort Rufat" userId="1e5df0ea-a861-48a6-82a7-7328f5d65c37" providerId="ADAL" clId="{CCA64883-683B-47C5-847B-28AF095DAAA2}" dt="2022-08-12T09:56:41.873" v="7231" actId="478"/>
          <ac:picMkLst>
            <pc:docMk/>
            <pc:sldMk cId="2745837113" sldId="1657"/>
            <ac:picMk id="23" creationId="{DCEE5A07-1617-C30E-955B-948299744A23}"/>
          </ac:picMkLst>
        </pc:picChg>
        <pc:picChg chg="add del mod">
          <ac:chgData name="Bernat Sort Rufat" userId="1e5df0ea-a861-48a6-82a7-7328f5d65c37" providerId="ADAL" clId="{CCA64883-683B-47C5-847B-28AF095DAAA2}" dt="2022-08-12T09:57:29.277" v="7237" actId="478"/>
          <ac:picMkLst>
            <pc:docMk/>
            <pc:sldMk cId="2745837113" sldId="1657"/>
            <ac:picMk id="24" creationId="{9A246F41-E371-3C65-31E7-63713E910CE2}"/>
          </ac:picMkLst>
        </pc:picChg>
        <pc:picChg chg="add mod">
          <ac:chgData name="Bernat Sort Rufat" userId="1e5df0ea-a861-48a6-82a7-7328f5d65c37" providerId="ADAL" clId="{CCA64883-683B-47C5-847B-28AF095DAAA2}" dt="2022-08-26T11:40:48.651" v="14470" actId="571"/>
          <ac:picMkLst>
            <pc:docMk/>
            <pc:sldMk cId="2745837113" sldId="1657"/>
            <ac:picMk id="24" creationId="{C2FB74E1-58FE-55CD-20D1-3BBFE78E468D}"/>
          </ac:picMkLst>
        </pc:picChg>
        <pc:picChg chg="add mod">
          <ac:chgData name="Bernat Sort Rufat" userId="1e5df0ea-a861-48a6-82a7-7328f5d65c37" providerId="ADAL" clId="{CCA64883-683B-47C5-847B-28AF095DAAA2}" dt="2022-08-12T09:58:14.823" v="7246" actId="1076"/>
          <ac:picMkLst>
            <pc:docMk/>
            <pc:sldMk cId="2745837113" sldId="1657"/>
            <ac:picMk id="25" creationId="{653740DB-FA8C-4558-0401-5F2286D623C8}"/>
          </ac:picMkLst>
        </pc:picChg>
        <pc:picChg chg="add mod">
          <ac:chgData name="Bernat Sort Rufat" userId="1e5df0ea-a861-48a6-82a7-7328f5d65c37" providerId="ADAL" clId="{CCA64883-683B-47C5-847B-28AF095DAAA2}" dt="2022-08-26T11:40:46.553" v="14469" actId="571"/>
          <ac:picMkLst>
            <pc:docMk/>
            <pc:sldMk cId="2745837113" sldId="1657"/>
            <ac:picMk id="28" creationId="{AC708B81-F1EF-13FD-BB96-A33D3509F4DA}"/>
          </ac:picMkLst>
        </pc:picChg>
        <pc:picChg chg="del">
          <ac:chgData name="Bernat Sort Rufat" userId="1e5df0ea-a861-48a6-82a7-7328f5d65c37" providerId="ADAL" clId="{CCA64883-683B-47C5-847B-28AF095DAAA2}" dt="2022-08-11T17:07:49.884" v="6296" actId="478"/>
          <ac:picMkLst>
            <pc:docMk/>
            <pc:sldMk cId="2745837113" sldId="1657"/>
            <ac:picMk id="57" creationId="{7FC2F6D0-9DBC-9FBC-55FE-30FD1B8815E8}"/>
          </ac:picMkLst>
        </pc:picChg>
        <pc:picChg chg="del">
          <ac:chgData name="Bernat Sort Rufat" userId="1e5df0ea-a861-48a6-82a7-7328f5d65c37" providerId="ADAL" clId="{CCA64883-683B-47C5-847B-28AF095DAAA2}" dt="2022-08-11T17:07:47.519" v="6293" actId="478"/>
          <ac:picMkLst>
            <pc:docMk/>
            <pc:sldMk cId="2745837113" sldId="1657"/>
            <ac:picMk id="61" creationId="{67A57CEE-6B3E-6E9B-508E-65801F30A326}"/>
          </ac:picMkLst>
        </pc:picChg>
      </pc:sldChg>
      <pc:sldChg chg="addSp delSp modSp new del mod">
        <pc:chgData name="Bernat Sort Rufat" userId="1e5df0ea-a861-48a6-82a7-7328f5d65c37" providerId="ADAL" clId="{CCA64883-683B-47C5-847B-28AF095DAAA2}" dt="2022-08-12T09:43:12.417" v="6963" actId="2696"/>
        <pc:sldMkLst>
          <pc:docMk/>
          <pc:sldMk cId="3229956953" sldId="1658"/>
        </pc:sldMkLst>
        <pc:spChg chg="add del">
          <ac:chgData name="Bernat Sort Rufat" userId="1e5df0ea-a861-48a6-82a7-7328f5d65c37" providerId="ADAL" clId="{CCA64883-683B-47C5-847B-28AF095DAAA2}" dt="2022-08-12T09:41:36.099" v="6950" actId="478"/>
          <ac:spMkLst>
            <pc:docMk/>
            <pc:sldMk cId="3229956953" sldId="1658"/>
            <ac:spMk id="3" creationId="{CCAC18DC-9A8F-A0C8-044E-E07575FB4203}"/>
          </ac:spMkLst>
        </pc:spChg>
        <pc:spChg chg="add del mod">
          <ac:chgData name="Bernat Sort Rufat" userId="1e5df0ea-a861-48a6-82a7-7328f5d65c37" providerId="ADAL" clId="{CCA64883-683B-47C5-847B-28AF095DAAA2}" dt="2022-08-12T09:42:29.630" v="6952" actId="478"/>
          <ac:spMkLst>
            <pc:docMk/>
            <pc:sldMk cId="3229956953" sldId="1658"/>
            <ac:spMk id="4" creationId="{7E8582A1-9264-F3FC-4FFD-496DA9F4B5BE}"/>
          </ac:spMkLst>
        </pc:spChg>
        <pc:spChg chg="add mod">
          <ac:chgData name="Bernat Sort Rufat" userId="1e5df0ea-a861-48a6-82a7-7328f5d65c37" providerId="ADAL" clId="{CCA64883-683B-47C5-847B-28AF095DAAA2}" dt="2022-08-12T09:42:26.290" v="6951"/>
          <ac:spMkLst>
            <pc:docMk/>
            <pc:sldMk cId="3229956953" sldId="1658"/>
            <ac:spMk id="5" creationId="{4A3A66E4-48C0-00C4-BDC8-119BCF818B5B}"/>
          </ac:spMkLst>
        </pc:spChg>
        <pc:spChg chg="add mod">
          <ac:chgData name="Bernat Sort Rufat" userId="1e5df0ea-a861-48a6-82a7-7328f5d65c37" providerId="ADAL" clId="{CCA64883-683B-47C5-847B-28AF095DAAA2}" dt="2022-08-12T09:42:26.290" v="6951"/>
          <ac:spMkLst>
            <pc:docMk/>
            <pc:sldMk cId="3229956953" sldId="1658"/>
            <ac:spMk id="6" creationId="{60E180D7-0F86-E509-3418-0CB74AB16CE6}"/>
          </ac:spMkLst>
        </pc:spChg>
        <pc:spChg chg="add mod">
          <ac:chgData name="Bernat Sort Rufat" userId="1e5df0ea-a861-48a6-82a7-7328f5d65c37" providerId="ADAL" clId="{CCA64883-683B-47C5-847B-28AF095DAAA2}" dt="2022-08-12T09:42:26.290" v="6951"/>
          <ac:spMkLst>
            <pc:docMk/>
            <pc:sldMk cId="3229956953" sldId="1658"/>
            <ac:spMk id="7" creationId="{9D2DE32A-5993-0CF1-EA6D-95864301F9A5}"/>
          </ac:spMkLst>
        </pc:spChg>
        <pc:spChg chg="add mod">
          <ac:chgData name="Bernat Sort Rufat" userId="1e5df0ea-a861-48a6-82a7-7328f5d65c37" providerId="ADAL" clId="{CCA64883-683B-47C5-847B-28AF095DAAA2}" dt="2022-08-12T09:42:26.290" v="6951"/>
          <ac:spMkLst>
            <pc:docMk/>
            <pc:sldMk cId="3229956953" sldId="1658"/>
            <ac:spMk id="8" creationId="{2E8B27CB-82BE-53FD-4F74-73C350064281}"/>
          </ac:spMkLst>
        </pc:spChg>
        <pc:spChg chg="add mod">
          <ac:chgData name="Bernat Sort Rufat" userId="1e5df0ea-a861-48a6-82a7-7328f5d65c37" providerId="ADAL" clId="{CCA64883-683B-47C5-847B-28AF095DAAA2}" dt="2022-08-12T09:42:26.290" v="6951"/>
          <ac:spMkLst>
            <pc:docMk/>
            <pc:sldMk cId="3229956953" sldId="1658"/>
            <ac:spMk id="9" creationId="{676BA6AD-5856-07A9-77D8-B368C9BD2645}"/>
          </ac:spMkLst>
        </pc:spChg>
        <pc:spChg chg="add mod">
          <ac:chgData name="Bernat Sort Rufat" userId="1e5df0ea-a861-48a6-82a7-7328f5d65c37" providerId="ADAL" clId="{CCA64883-683B-47C5-847B-28AF095DAAA2}" dt="2022-08-12T09:42:26.290" v="6951"/>
          <ac:spMkLst>
            <pc:docMk/>
            <pc:sldMk cId="3229956953" sldId="1658"/>
            <ac:spMk id="10" creationId="{F6BAA143-ED67-6FFA-4689-FEE135E9C216}"/>
          </ac:spMkLst>
        </pc:spChg>
        <pc:spChg chg="add mod">
          <ac:chgData name="Bernat Sort Rufat" userId="1e5df0ea-a861-48a6-82a7-7328f5d65c37" providerId="ADAL" clId="{CCA64883-683B-47C5-847B-28AF095DAAA2}" dt="2022-08-12T09:42:26.290" v="6951"/>
          <ac:spMkLst>
            <pc:docMk/>
            <pc:sldMk cId="3229956953" sldId="1658"/>
            <ac:spMk id="11" creationId="{B41023EA-FD76-D87A-9C0C-6542A7CA6C78}"/>
          </ac:spMkLst>
        </pc:spChg>
        <pc:spChg chg="add mod">
          <ac:chgData name="Bernat Sort Rufat" userId="1e5df0ea-a861-48a6-82a7-7328f5d65c37" providerId="ADAL" clId="{CCA64883-683B-47C5-847B-28AF095DAAA2}" dt="2022-08-12T09:42:26.290" v="6951"/>
          <ac:spMkLst>
            <pc:docMk/>
            <pc:sldMk cId="3229956953" sldId="1658"/>
            <ac:spMk id="12" creationId="{D0B0692F-7035-223B-9D58-9D966693CBA1}"/>
          </ac:spMkLst>
        </pc:spChg>
        <pc:spChg chg="add mod">
          <ac:chgData name="Bernat Sort Rufat" userId="1e5df0ea-a861-48a6-82a7-7328f5d65c37" providerId="ADAL" clId="{CCA64883-683B-47C5-847B-28AF095DAAA2}" dt="2022-08-12T09:42:26.290" v="6951"/>
          <ac:spMkLst>
            <pc:docMk/>
            <pc:sldMk cId="3229956953" sldId="1658"/>
            <ac:spMk id="13" creationId="{A12643C5-F5AE-B137-B208-B34FA4FF99E7}"/>
          </ac:spMkLst>
        </pc:spChg>
        <pc:spChg chg="mod">
          <ac:chgData name="Bernat Sort Rufat" userId="1e5df0ea-a861-48a6-82a7-7328f5d65c37" providerId="ADAL" clId="{CCA64883-683B-47C5-847B-28AF095DAAA2}" dt="2022-08-12T09:42:26.290" v="6951"/>
          <ac:spMkLst>
            <pc:docMk/>
            <pc:sldMk cId="3229956953" sldId="1658"/>
            <ac:spMk id="15" creationId="{9322EB89-8BFA-7802-2EB4-51AC5AD2E089}"/>
          </ac:spMkLst>
        </pc:spChg>
        <pc:spChg chg="mod">
          <ac:chgData name="Bernat Sort Rufat" userId="1e5df0ea-a861-48a6-82a7-7328f5d65c37" providerId="ADAL" clId="{CCA64883-683B-47C5-847B-28AF095DAAA2}" dt="2022-08-12T09:42:26.290" v="6951"/>
          <ac:spMkLst>
            <pc:docMk/>
            <pc:sldMk cId="3229956953" sldId="1658"/>
            <ac:spMk id="16" creationId="{1F49C96D-DE70-4792-AA10-2A40E8BDCC61}"/>
          </ac:spMkLst>
        </pc:spChg>
        <pc:spChg chg="mod">
          <ac:chgData name="Bernat Sort Rufat" userId="1e5df0ea-a861-48a6-82a7-7328f5d65c37" providerId="ADAL" clId="{CCA64883-683B-47C5-847B-28AF095DAAA2}" dt="2022-08-12T09:42:26.290" v="6951"/>
          <ac:spMkLst>
            <pc:docMk/>
            <pc:sldMk cId="3229956953" sldId="1658"/>
            <ac:spMk id="17" creationId="{55A139D2-AF06-D267-0391-B735A6A234BE}"/>
          </ac:spMkLst>
        </pc:spChg>
        <pc:spChg chg="add mod">
          <ac:chgData name="Bernat Sort Rufat" userId="1e5df0ea-a861-48a6-82a7-7328f5d65c37" providerId="ADAL" clId="{CCA64883-683B-47C5-847B-28AF095DAAA2}" dt="2022-08-12T09:42:26.290" v="6951"/>
          <ac:spMkLst>
            <pc:docMk/>
            <pc:sldMk cId="3229956953" sldId="1658"/>
            <ac:spMk id="18" creationId="{4FFB1FAF-7473-5BCD-EE28-0DE2063CDB6C}"/>
          </ac:spMkLst>
        </pc:spChg>
        <pc:spChg chg="add mod">
          <ac:chgData name="Bernat Sort Rufat" userId="1e5df0ea-a861-48a6-82a7-7328f5d65c37" providerId="ADAL" clId="{CCA64883-683B-47C5-847B-28AF095DAAA2}" dt="2022-08-12T09:42:26.290" v="6951"/>
          <ac:spMkLst>
            <pc:docMk/>
            <pc:sldMk cId="3229956953" sldId="1658"/>
            <ac:spMk id="19" creationId="{D24D867B-529B-9F99-A8DE-F01AA1E86B7C}"/>
          </ac:spMkLst>
        </pc:spChg>
        <pc:spChg chg="add mod">
          <ac:chgData name="Bernat Sort Rufat" userId="1e5df0ea-a861-48a6-82a7-7328f5d65c37" providerId="ADAL" clId="{CCA64883-683B-47C5-847B-28AF095DAAA2}" dt="2022-08-12T09:42:26.290" v="6951"/>
          <ac:spMkLst>
            <pc:docMk/>
            <pc:sldMk cId="3229956953" sldId="1658"/>
            <ac:spMk id="20" creationId="{CB42E911-40E6-E7BD-0341-C3AD606673F4}"/>
          </ac:spMkLst>
        </pc:spChg>
        <pc:spChg chg="add mod">
          <ac:chgData name="Bernat Sort Rufat" userId="1e5df0ea-a861-48a6-82a7-7328f5d65c37" providerId="ADAL" clId="{CCA64883-683B-47C5-847B-28AF095DAAA2}" dt="2022-08-12T09:42:26.290" v="6951"/>
          <ac:spMkLst>
            <pc:docMk/>
            <pc:sldMk cId="3229956953" sldId="1658"/>
            <ac:spMk id="21" creationId="{AEC31F21-BE3A-FEB7-D536-E4F1A09494B0}"/>
          </ac:spMkLst>
        </pc:spChg>
        <pc:spChg chg="add mod">
          <ac:chgData name="Bernat Sort Rufat" userId="1e5df0ea-a861-48a6-82a7-7328f5d65c37" providerId="ADAL" clId="{CCA64883-683B-47C5-847B-28AF095DAAA2}" dt="2022-08-12T09:42:26.290" v="6951"/>
          <ac:spMkLst>
            <pc:docMk/>
            <pc:sldMk cId="3229956953" sldId="1658"/>
            <ac:spMk id="22" creationId="{ED77152F-0126-D4BF-33D3-29D758037539}"/>
          </ac:spMkLst>
        </pc:spChg>
        <pc:spChg chg="add mod">
          <ac:chgData name="Bernat Sort Rufat" userId="1e5df0ea-a861-48a6-82a7-7328f5d65c37" providerId="ADAL" clId="{CCA64883-683B-47C5-847B-28AF095DAAA2}" dt="2022-08-12T09:42:26.290" v="6951"/>
          <ac:spMkLst>
            <pc:docMk/>
            <pc:sldMk cId="3229956953" sldId="1658"/>
            <ac:spMk id="23" creationId="{C7AB91EA-63F1-E6CD-9559-A3B1B8C332F2}"/>
          </ac:spMkLst>
        </pc:spChg>
        <pc:spChg chg="add mod">
          <ac:chgData name="Bernat Sort Rufat" userId="1e5df0ea-a861-48a6-82a7-7328f5d65c37" providerId="ADAL" clId="{CCA64883-683B-47C5-847B-28AF095DAAA2}" dt="2022-08-12T09:42:26.290" v="6951"/>
          <ac:spMkLst>
            <pc:docMk/>
            <pc:sldMk cId="3229956953" sldId="1658"/>
            <ac:spMk id="24" creationId="{3B62BB9F-6E77-CDF6-A407-422E9FC21377}"/>
          </ac:spMkLst>
        </pc:spChg>
        <pc:spChg chg="add mod">
          <ac:chgData name="Bernat Sort Rufat" userId="1e5df0ea-a861-48a6-82a7-7328f5d65c37" providerId="ADAL" clId="{CCA64883-683B-47C5-847B-28AF095DAAA2}" dt="2022-08-12T09:42:26.290" v="6951"/>
          <ac:spMkLst>
            <pc:docMk/>
            <pc:sldMk cId="3229956953" sldId="1658"/>
            <ac:spMk id="25" creationId="{EFF2F37E-4545-0649-4E5D-77AEC754E282}"/>
          </ac:spMkLst>
        </pc:spChg>
        <pc:spChg chg="add mod">
          <ac:chgData name="Bernat Sort Rufat" userId="1e5df0ea-a861-48a6-82a7-7328f5d65c37" providerId="ADAL" clId="{CCA64883-683B-47C5-847B-28AF095DAAA2}" dt="2022-08-12T09:42:26.290" v="6951"/>
          <ac:spMkLst>
            <pc:docMk/>
            <pc:sldMk cId="3229956953" sldId="1658"/>
            <ac:spMk id="26" creationId="{4E9E01B0-4E33-1B39-331D-684AA3C1CE7B}"/>
          </ac:spMkLst>
        </pc:spChg>
        <pc:spChg chg="add mod">
          <ac:chgData name="Bernat Sort Rufat" userId="1e5df0ea-a861-48a6-82a7-7328f5d65c37" providerId="ADAL" clId="{CCA64883-683B-47C5-847B-28AF095DAAA2}" dt="2022-08-12T09:42:26.290" v="6951"/>
          <ac:spMkLst>
            <pc:docMk/>
            <pc:sldMk cId="3229956953" sldId="1658"/>
            <ac:spMk id="27" creationId="{4C6E8BBD-E6AF-3362-B867-D0683074A64E}"/>
          </ac:spMkLst>
        </pc:spChg>
        <pc:spChg chg="add mod">
          <ac:chgData name="Bernat Sort Rufat" userId="1e5df0ea-a861-48a6-82a7-7328f5d65c37" providerId="ADAL" clId="{CCA64883-683B-47C5-847B-28AF095DAAA2}" dt="2022-08-12T09:42:26.290" v="6951"/>
          <ac:spMkLst>
            <pc:docMk/>
            <pc:sldMk cId="3229956953" sldId="1658"/>
            <ac:spMk id="28" creationId="{C6F9A7A4-D83A-B64B-2328-31B4F5E1D569}"/>
          </ac:spMkLst>
        </pc:spChg>
        <pc:spChg chg="add mod">
          <ac:chgData name="Bernat Sort Rufat" userId="1e5df0ea-a861-48a6-82a7-7328f5d65c37" providerId="ADAL" clId="{CCA64883-683B-47C5-847B-28AF095DAAA2}" dt="2022-08-12T09:42:26.290" v="6951"/>
          <ac:spMkLst>
            <pc:docMk/>
            <pc:sldMk cId="3229956953" sldId="1658"/>
            <ac:spMk id="29" creationId="{0A25CEA5-6F44-09B0-2C01-9BA3D106CFB0}"/>
          </ac:spMkLst>
        </pc:spChg>
        <pc:spChg chg="mod">
          <ac:chgData name="Bernat Sort Rufat" userId="1e5df0ea-a861-48a6-82a7-7328f5d65c37" providerId="ADAL" clId="{CCA64883-683B-47C5-847B-28AF095DAAA2}" dt="2022-08-12T09:42:26.290" v="6951"/>
          <ac:spMkLst>
            <pc:docMk/>
            <pc:sldMk cId="3229956953" sldId="1658"/>
            <ac:spMk id="33" creationId="{541D2178-CD7F-FCD8-CF4F-F61EE310E098}"/>
          </ac:spMkLst>
        </pc:spChg>
        <pc:spChg chg="mod">
          <ac:chgData name="Bernat Sort Rufat" userId="1e5df0ea-a861-48a6-82a7-7328f5d65c37" providerId="ADAL" clId="{CCA64883-683B-47C5-847B-28AF095DAAA2}" dt="2022-08-12T09:42:26.290" v="6951"/>
          <ac:spMkLst>
            <pc:docMk/>
            <pc:sldMk cId="3229956953" sldId="1658"/>
            <ac:spMk id="34" creationId="{73C2DB53-25E4-888B-787B-418111BCDA59}"/>
          </ac:spMkLst>
        </pc:spChg>
        <pc:spChg chg="mod">
          <ac:chgData name="Bernat Sort Rufat" userId="1e5df0ea-a861-48a6-82a7-7328f5d65c37" providerId="ADAL" clId="{CCA64883-683B-47C5-847B-28AF095DAAA2}" dt="2022-08-12T09:42:26.290" v="6951"/>
          <ac:spMkLst>
            <pc:docMk/>
            <pc:sldMk cId="3229956953" sldId="1658"/>
            <ac:spMk id="39" creationId="{201E5B16-CA3C-BFE5-26A3-35556F802FC3}"/>
          </ac:spMkLst>
        </pc:spChg>
        <pc:spChg chg="mod">
          <ac:chgData name="Bernat Sort Rufat" userId="1e5df0ea-a861-48a6-82a7-7328f5d65c37" providerId="ADAL" clId="{CCA64883-683B-47C5-847B-28AF095DAAA2}" dt="2022-08-12T09:42:26.290" v="6951"/>
          <ac:spMkLst>
            <pc:docMk/>
            <pc:sldMk cId="3229956953" sldId="1658"/>
            <ac:spMk id="40" creationId="{887A5255-5CB8-67E5-F27B-5DD853CD58D5}"/>
          </ac:spMkLst>
        </pc:spChg>
        <pc:spChg chg="mod">
          <ac:chgData name="Bernat Sort Rufat" userId="1e5df0ea-a861-48a6-82a7-7328f5d65c37" providerId="ADAL" clId="{CCA64883-683B-47C5-847B-28AF095DAAA2}" dt="2022-08-12T09:42:26.290" v="6951"/>
          <ac:spMkLst>
            <pc:docMk/>
            <pc:sldMk cId="3229956953" sldId="1658"/>
            <ac:spMk id="45" creationId="{5D9A600C-07CA-CA56-FAD6-E0275F24BE4C}"/>
          </ac:spMkLst>
        </pc:spChg>
        <pc:spChg chg="mod">
          <ac:chgData name="Bernat Sort Rufat" userId="1e5df0ea-a861-48a6-82a7-7328f5d65c37" providerId="ADAL" clId="{CCA64883-683B-47C5-847B-28AF095DAAA2}" dt="2022-08-12T09:42:26.290" v="6951"/>
          <ac:spMkLst>
            <pc:docMk/>
            <pc:sldMk cId="3229956953" sldId="1658"/>
            <ac:spMk id="46" creationId="{44CA29E7-59B4-E12E-0FFA-5F7C620117D8}"/>
          </ac:spMkLst>
        </pc:spChg>
        <pc:spChg chg="mod">
          <ac:chgData name="Bernat Sort Rufat" userId="1e5df0ea-a861-48a6-82a7-7328f5d65c37" providerId="ADAL" clId="{CCA64883-683B-47C5-847B-28AF095DAAA2}" dt="2022-08-12T09:42:26.290" v="6951"/>
          <ac:spMkLst>
            <pc:docMk/>
            <pc:sldMk cId="3229956953" sldId="1658"/>
            <ac:spMk id="51" creationId="{A9A7D5C1-5657-E556-B341-8D0E5615DE17}"/>
          </ac:spMkLst>
        </pc:spChg>
        <pc:spChg chg="mod">
          <ac:chgData name="Bernat Sort Rufat" userId="1e5df0ea-a861-48a6-82a7-7328f5d65c37" providerId="ADAL" clId="{CCA64883-683B-47C5-847B-28AF095DAAA2}" dt="2022-08-12T09:42:26.290" v="6951"/>
          <ac:spMkLst>
            <pc:docMk/>
            <pc:sldMk cId="3229956953" sldId="1658"/>
            <ac:spMk id="52" creationId="{7DE711D7-5D61-C0FA-6020-373EA2D73CDC}"/>
          </ac:spMkLst>
        </pc:spChg>
        <pc:spChg chg="mod">
          <ac:chgData name="Bernat Sort Rufat" userId="1e5df0ea-a861-48a6-82a7-7328f5d65c37" providerId="ADAL" clId="{CCA64883-683B-47C5-847B-28AF095DAAA2}" dt="2022-08-12T09:42:26.290" v="6951"/>
          <ac:spMkLst>
            <pc:docMk/>
            <pc:sldMk cId="3229956953" sldId="1658"/>
            <ac:spMk id="55" creationId="{74EA2356-BBED-DA1A-6B92-72076F922B87}"/>
          </ac:spMkLst>
        </pc:spChg>
        <pc:spChg chg="mod">
          <ac:chgData name="Bernat Sort Rufat" userId="1e5df0ea-a861-48a6-82a7-7328f5d65c37" providerId="ADAL" clId="{CCA64883-683B-47C5-847B-28AF095DAAA2}" dt="2022-08-12T09:42:26.290" v="6951"/>
          <ac:spMkLst>
            <pc:docMk/>
            <pc:sldMk cId="3229956953" sldId="1658"/>
            <ac:spMk id="56" creationId="{2766F6E2-CC0C-9913-2B76-5D42756647D0}"/>
          </ac:spMkLst>
        </pc:spChg>
        <pc:spChg chg="add del mod">
          <ac:chgData name="Bernat Sort Rufat" userId="1e5df0ea-a861-48a6-82a7-7328f5d65c37" providerId="ADAL" clId="{CCA64883-683B-47C5-847B-28AF095DAAA2}" dt="2022-08-12T09:42:35.293" v="6960" actId="478"/>
          <ac:spMkLst>
            <pc:docMk/>
            <pc:sldMk cId="3229956953" sldId="1658"/>
            <ac:spMk id="58" creationId="{B544FBA2-4FF5-A8D7-E274-13A2CA97F964}"/>
          </ac:spMkLst>
        </pc:spChg>
        <pc:spChg chg="add mod">
          <ac:chgData name="Bernat Sort Rufat" userId="1e5df0ea-a861-48a6-82a7-7328f5d65c37" providerId="ADAL" clId="{CCA64883-683B-47C5-847B-28AF095DAAA2}" dt="2022-08-12T09:42:26.290" v="6951"/>
          <ac:spMkLst>
            <pc:docMk/>
            <pc:sldMk cId="3229956953" sldId="1658"/>
            <ac:spMk id="59" creationId="{13240ED7-8BD6-1FCD-AE4B-A3510C076088}"/>
          </ac:spMkLst>
        </pc:spChg>
        <pc:spChg chg="add mod">
          <ac:chgData name="Bernat Sort Rufat" userId="1e5df0ea-a861-48a6-82a7-7328f5d65c37" providerId="ADAL" clId="{CCA64883-683B-47C5-847B-28AF095DAAA2}" dt="2022-08-12T09:42:26.290" v="6951"/>
          <ac:spMkLst>
            <pc:docMk/>
            <pc:sldMk cId="3229956953" sldId="1658"/>
            <ac:spMk id="60" creationId="{B0139D76-1FF8-7838-8E44-AD8F891F4C15}"/>
          </ac:spMkLst>
        </pc:spChg>
        <pc:spChg chg="add mod">
          <ac:chgData name="Bernat Sort Rufat" userId="1e5df0ea-a861-48a6-82a7-7328f5d65c37" providerId="ADAL" clId="{CCA64883-683B-47C5-847B-28AF095DAAA2}" dt="2022-08-12T09:42:26.290" v="6951"/>
          <ac:spMkLst>
            <pc:docMk/>
            <pc:sldMk cId="3229956953" sldId="1658"/>
            <ac:spMk id="61" creationId="{35F32992-BA67-3283-C6DF-C867686ED69D}"/>
          </ac:spMkLst>
        </pc:spChg>
        <pc:spChg chg="add del mod">
          <ac:chgData name="Bernat Sort Rufat" userId="1e5df0ea-a861-48a6-82a7-7328f5d65c37" providerId="ADAL" clId="{CCA64883-683B-47C5-847B-28AF095DAAA2}" dt="2022-08-12T09:42:30.905" v="6953" actId="478"/>
          <ac:spMkLst>
            <pc:docMk/>
            <pc:sldMk cId="3229956953" sldId="1658"/>
            <ac:spMk id="67" creationId="{A835F893-C041-07F5-68B4-E92FF420EF85}"/>
          </ac:spMkLst>
        </pc:spChg>
        <pc:grpChg chg="add mod">
          <ac:chgData name="Bernat Sort Rufat" userId="1e5df0ea-a861-48a6-82a7-7328f5d65c37" providerId="ADAL" clId="{CCA64883-683B-47C5-847B-28AF095DAAA2}" dt="2022-08-12T09:42:26.290" v="6951"/>
          <ac:grpSpMkLst>
            <pc:docMk/>
            <pc:sldMk cId="3229956953" sldId="1658"/>
            <ac:grpSpMk id="14" creationId="{A264827B-515F-E9FA-5627-DD3F696D6FC3}"/>
          </ac:grpSpMkLst>
        </pc:grpChg>
        <pc:grpChg chg="add mod">
          <ac:chgData name="Bernat Sort Rufat" userId="1e5df0ea-a861-48a6-82a7-7328f5d65c37" providerId="ADAL" clId="{CCA64883-683B-47C5-847B-28AF095DAAA2}" dt="2022-08-12T09:42:26.290" v="6951"/>
          <ac:grpSpMkLst>
            <pc:docMk/>
            <pc:sldMk cId="3229956953" sldId="1658"/>
            <ac:grpSpMk id="31" creationId="{66F6C08C-EE6B-D603-26AA-1E2E6BB0C707}"/>
          </ac:grpSpMkLst>
        </pc:grpChg>
        <pc:grpChg chg="add mod">
          <ac:chgData name="Bernat Sort Rufat" userId="1e5df0ea-a861-48a6-82a7-7328f5d65c37" providerId="ADAL" clId="{CCA64883-683B-47C5-847B-28AF095DAAA2}" dt="2022-08-12T09:42:26.290" v="6951"/>
          <ac:grpSpMkLst>
            <pc:docMk/>
            <pc:sldMk cId="3229956953" sldId="1658"/>
            <ac:grpSpMk id="36" creationId="{EC9F264E-B9D6-7A22-D720-12E29F9F9A64}"/>
          </ac:grpSpMkLst>
        </pc:grpChg>
        <pc:grpChg chg="mod">
          <ac:chgData name="Bernat Sort Rufat" userId="1e5df0ea-a861-48a6-82a7-7328f5d65c37" providerId="ADAL" clId="{CCA64883-683B-47C5-847B-28AF095DAAA2}" dt="2022-08-12T09:42:26.290" v="6951"/>
          <ac:grpSpMkLst>
            <pc:docMk/>
            <pc:sldMk cId="3229956953" sldId="1658"/>
            <ac:grpSpMk id="38" creationId="{A8A3C880-D6D8-EC73-4B59-6C289B2D0B63}"/>
          </ac:grpSpMkLst>
        </pc:grpChg>
        <pc:grpChg chg="add mod">
          <ac:chgData name="Bernat Sort Rufat" userId="1e5df0ea-a861-48a6-82a7-7328f5d65c37" providerId="ADAL" clId="{CCA64883-683B-47C5-847B-28AF095DAAA2}" dt="2022-08-12T09:42:26.290" v="6951"/>
          <ac:grpSpMkLst>
            <pc:docMk/>
            <pc:sldMk cId="3229956953" sldId="1658"/>
            <ac:grpSpMk id="42" creationId="{A70A00A2-9FE6-1746-D266-56771C96BFB6}"/>
          </ac:grpSpMkLst>
        </pc:grpChg>
        <pc:grpChg chg="mod">
          <ac:chgData name="Bernat Sort Rufat" userId="1e5df0ea-a861-48a6-82a7-7328f5d65c37" providerId="ADAL" clId="{CCA64883-683B-47C5-847B-28AF095DAAA2}" dt="2022-08-12T09:42:26.290" v="6951"/>
          <ac:grpSpMkLst>
            <pc:docMk/>
            <pc:sldMk cId="3229956953" sldId="1658"/>
            <ac:grpSpMk id="44" creationId="{4064E645-42C1-5E64-8BEA-ACDA5E840361}"/>
          </ac:grpSpMkLst>
        </pc:grpChg>
        <pc:grpChg chg="add mod">
          <ac:chgData name="Bernat Sort Rufat" userId="1e5df0ea-a861-48a6-82a7-7328f5d65c37" providerId="ADAL" clId="{CCA64883-683B-47C5-847B-28AF095DAAA2}" dt="2022-08-12T09:42:26.290" v="6951"/>
          <ac:grpSpMkLst>
            <pc:docMk/>
            <pc:sldMk cId="3229956953" sldId="1658"/>
            <ac:grpSpMk id="48" creationId="{18B8FA53-B450-771F-8DD0-57D5B1202C14}"/>
          </ac:grpSpMkLst>
        </pc:grpChg>
        <pc:grpChg chg="mod">
          <ac:chgData name="Bernat Sort Rufat" userId="1e5df0ea-a861-48a6-82a7-7328f5d65c37" providerId="ADAL" clId="{CCA64883-683B-47C5-847B-28AF095DAAA2}" dt="2022-08-12T09:42:26.290" v="6951"/>
          <ac:grpSpMkLst>
            <pc:docMk/>
            <pc:sldMk cId="3229956953" sldId="1658"/>
            <ac:grpSpMk id="50" creationId="{C8EE9FA7-D1F7-E1D9-3432-EEB47F0EA620}"/>
          </ac:grpSpMkLst>
        </pc:grpChg>
        <pc:grpChg chg="add mod">
          <ac:chgData name="Bernat Sort Rufat" userId="1e5df0ea-a861-48a6-82a7-7328f5d65c37" providerId="ADAL" clId="{CCA64883-683B-47C5-847B-28AF095DAAA2}" dt="2022-08-12T09:42:26.290" v="6951"/>
          <ac:grpSpMkLst>
            <pc:docMk/>
            <pc:sldMk cId="3229956953" sldId="1658"/>
            <ac:grpSpMk id="54" creationId="{5C7B2144-ACEB-AB4A-33B6-54E92BB26A80}"/>
          </ac:grpSpMkLst>
        </pc:grpChg>
        <pc:picChg chg="add mod">
          <ac:chgData name="Bernat Sort Rufat" userId="1e5df0ea-a861-48a6-82a7-7328f5d65c37" providerId="ADAL" clId="{CCA64883-683B-47C5-847B-28AF095DAAA2}" dt="2022-08-12T09:42:26.290" v="6951"/>
          <ac:picMkLst>
            <pc:docMk/>
            <pc:sldMk cId="3229956953" sldId="1658"/>
            <ac:picMk id="30" creationId="{7F54E300-F716-A5B3-3706-87671E3CFC0D}"/>
          </ac:picMkLst>
        </pc:picChg>
        <pc:picChg chg="mod">
          <ac:chgData name="Bernat Sort Rufat" userId="1e5df0ea-a861-48a6-82a7-7328f5d65c37" providerId="ADAL" clId="{CCA64883-683B-47C5-847B-28AF095DAAA2}" dt="2022-08-12T09:42:26.290" v="6951"/>
          <ac:picMkLst>
            <pc:docMk/>
            <pc:sldMk cId="3229956953" sldId="1658"/>
            <ac:picMk id="32" creationId="{58948673-FDF2-4CC4-BC92-70288D7A29B6}"/>
          </ac:picMkLst>
        </pc:picChg>
        <pc:picChg chg="mod">
          <ac:chgData name="Bernat Sort Rufat" userId="1e5df0ea-a861-48a6-82a7-7328f5d65c37" providerId="ADAL" clId="{CCA64883-683B-47C5-847B-28AF095DAAA2}" dt="2022-08-12T09:42:26.290" v="6951"/>
          <ac:picMkLst>
            <pc:docMk/>
            <pc:sldMk cId="3229956953" sldId="1658"/>
            <ac:picMk id="37" creationId="{CF458E42-426A-30D7-13E1-EAA427A15F2C}"/>
          </ac:picMkLst>
        </pc:picChg>
        <pc:picChg chg="mod">
          <ac:chgData name="Bernat Sort Rufat" userId="1e5df0ea-a861-48a6-82a7-7328f5d65c37" providerId="ADAL" clId="{CCA64883-683B-47C5-847B-28AF095DAAA2}" dt="2022-08-12T09:42:26.290" v="6951"/>
          <ac:picMkLst>
            <pc:docMk/>
            <pc:sldMk cId="3229956953" sldId="1658"/>
            <ac:picMk id="43" creationId="{439B456E-BF02-E605-5C21-B503A36CB734}"/>
          </ac:picMkLst>
        </pc:picChg>
        <pc:picChg chg="mod">
          <ac:chgData name="Bernat Sort Rufat" userId="1e5df0ea-a861-48a6-82a7-7328f5d65c37" providerId="ADAL" clId="{CCA64883-683B-47C5-847B-28AF095DAAA2}" dt="2022-08-12T09:42:26.290" v="6951"/>
          <ac:picMkLst>
            <pc:docMk/>
            <pc:sldMk cId="3229956953" sldId="1658"/>
            <ac:picMk id="49" creationId="{0806BA4D-9E1F-ED1A-E762-5308CEB07B36}"/>
          </ac:picMkLst>
        </pc:picChg>
        <pc:picChg chg="add del mod">
          <ac:chgData name="Bernat Sort Rufat" userId="1e5df0ea-a861-48a6-82a7-7328f5d65c37" providerId="ADAL" clId="{CCA64883-683B-47C5-847B-28AF095DAAA2}" dt="2022-08-12T09:42:33.233" v="6958" actId="478"/>
          <ac:picMkLst>
            <pc:docMk/>
            <pc:sldMk cId="3229956953" sldId="1658"/>
            <ac:picMk id="62" creationId="{1EF5979C-35F6-EB0B-39F1-10C24687963B}"/>
          </ac:picMkLst>
        </pc:picChg>
        <pc:picChg chg="add del mod">
          <ac:chgData name="Bernat Sort Rufat" userId="1e5df0ea-a861-48a6-82a7-7328f5d65c37" providerId="ADAL" clId="{CCA64883-683B-47C5-847B-28AF095DAAA2}" dt="2022-08-12T09:42:32.868" v="6957" actId="478"/>
          <ac:picMkLst>
            <pc:docMk/>
            <pc:sldMk cId="3229956953" sldId="1658"/>
            <ac:picMk id="63" creationId="{561B96E9-7416-1CE9-D2B7-0AD757B683E5}"/>
          </ac:picMkLst>
        </pc:picChg>
        <pc:picChg chg="add del mod">
          <ac:chgData name="Bernat Sort Rufat" userId="1e5df0ea-a861-48a6-82a7-7328f5d65c37" providerId="ADAL" clId="{CCA64883-683B-47C5-847B-28AF095DAAA2}" dt="2022-08-12T09:42:32.479" v="6956" actId="478"/>
          <ac:picMkLst>
            <pc:docMk/>
            <pc:sldMk cId="3229956953" sldId="1658"/>
            <ac:picMk id="64" creationId="{980E093F-7D2B-379D-FC18-432466CA0066}"/>
          </ac:picMkLst>
        </pc:picChg>
        <pc:picChg chg="add del mod">
          <ac:chgData name="Bernat Sort Rufat" userId="1e5df0ea-a861-48a6-82a7-7328f5d65c37" providerId="ADAL" clId="{CCA64883-683B-47C5-847B-28AF095DAAA2}" dt="2022-08-12T09:42:32.059" v="6955" actId="478"/>
          <ac:picMkLst>
            <pc:docMk/>
            <pc:sldMk cId="3229956953" sldId="1658"/>
            <ac:picMk id="65" creationId="{16E9AF75-FD99-151E-5E85-6F4DB1E41D4E}"/>
          </ac:picMkLst>
        </pc:picChg>
        <pc:picChg chg="add del mod">
          <ac:chgData name="Bernat Sort Rufat" userId="1e5df0ea-a861-48a6-82a7-7328f5d65c37" providerId="ADAL" clId="{CCA64883-683B-47C5-847B-28AF095DAAA2}" dt="2022-08-12T09:42:31.588" v="6954" actId="478"/>
          <ac:picMkLst>
            <pc:docMk/>
            <pc:sldMk cId="3229956953" sldId="1658"/>
            <ac:picMk id="66" creationId="{F7D03B9F-92A5-03F9-558D-14880A0FAE61}"/>
          </ac:picMkLst>
        </pc:picChg>
        <pc:cxnChg chg="add mod">
          <ac:chgData name="Bernat Sort Rufat" userId="1e5df0ea-a861-48a6-82a7-7328f5d65c37" providerId="ADAL" clId="{CCA64883-683B-47C5-847B-28AF095DAAA2}" dt="2022-08-12T09:42:26.290" v="6951"/>
          <ac:cxnSpMkLst>
            <pc:docMk/>
            <pc:sldMk cId="3229956953" sldId="1658"/>
            <ac:cxnSpMk id="35" creationId="{44420AD0-9CAD-4120-972E-D04A9EFC80A2}"/>
          </ac:cxnSpMkLst>
        </pc:cxnChg>
        <pc:cxnChg chg="add mod">
          <ac:chgData name="Bernat Sort Rufat" userId="1e5df0ea-a861-48a6-82a7-7328f5d65c37" providerId="ADAL" clId="{CCA64883-683B-47C5-847B-28AF095DAAA2}" dt="2022-08-12T09:42:26.290" v="6951"/>
          <ac:cxnSpMkLst>
            <pc:docMk/>
            <pc:sldMk cId="3229956953" sldId="1658"/>
            <ac:cxnSpMk id="41" creationId="{E9EC6E0C-EF94-7B27-3104-5F6425F9E473}"/>
          </ac:cxnSpMkLst>
        </pc:cxnChg>
        <pc:cxnChg chg="add mod">
          <ac:chgData name="Bernat Sort Rufat" userId="1e5df0ea-a861-48a6-82a7-7328f5d65c37" providerId="ADAL" clId="{CCA64883-683B-47C5-847B-28AF095DAAA2}" dt="2022-08-12T09:42:26.290" v="6951"/>
          <ac:cxnSpMkLst>
            <pc:docMk/>
            <pc:sldMk cId="3229956953" sldId="1658"/>
            <ac:cxnSpMk id="47" creationId="{0B27D276-CA12-0568-0E64-B8138A276006}"/>
          </ac:cxnSpMkLst>
        </pc:cxnChg>
        <pc:cxnChg chg="add mod">
          <ac:chgData name="Bernat Sort Rufat" userId="1e5df0ea-a861-48a6-82a7-7328f5d65c37" providerId="ADAL" clId="{CCA64883-683B-47C5-847B-28AF095DAAA2}" dt="2022-08-12T09:42:26.290" v="6951"/>
          <ac:cxnSpMkLst>
            <pc:docMk/>
            <pc:sldMk cId="3229956953" sldId="1658"/>
            <ac:cxnSpMk id="53" creationId="{03B3A940-19EB-49AE-8DD1-94384999E9E1}"/>
          </ac:cxnSpMkLst>
        </pc:cxnChg>
        <pc:cxnChg chg="add mod">
          <ac:chgData name="Bernat Sort Rufat" userId="1e5df0ea-a861-48a6-82a7-7328f5d65c37" providerId="ADAL" clId="{CCA64883-683B-47C5-847B-28AF095DAAA2}" dt="2022-08-12T09:42:26.290" v="6951"/>
          <ac:cxnSpMkLst>
            <pc:docMk/>
            <pc:sldMk cId="3229956953" sldId="1658"/>
            <ac:cxnSpMk id="57" creationId="{88B62194-8312-43CE-CE8B-00FDC0BD5E95}"/>
          </ac:cxnSpMkLst>
        </pc:cxnChg>
      </pc:sldChg>
      <pc:sldChg chg="addSp delSp modSp new mod ord">
        <pc:chgData name="Bernat Sort Rufat" userId="1e5df0ea-a861-48a6-82a7-7328f5d65c37" providerId="ADAL" clId="{CCA64883-683B-47C5-847B-28AF095DAAA2}" dt="2022-09-10T20:26:09.971" v="19006" actId="20577"/>
        <pc:sldMkLst>
          <pc:docMk/>
          <pc:sldMk cId="33787430" sldId="1659"/>
        </pc:sldMkLst>
        <pc:spChg chg="add mod">
          <ac:chgData name="Bernat Sort Rufat" userId="1e5df0ea-a861-48a6-82a7-7328f5d65c37" providerId="ADAL" clId="{CCA64883-683B-47C5-847B-28AF095DAAA2}" dt="2022-08-26T16:44:08.402" v="14642" actId="1036"/>
          <ac:spMkLst>
            <pc:docMk/>
            <pc:sldMk cId="33787430" sldId="1659"/>
            <ac:spMk id="2" creationId="{09D5CC01-9376-64EC-F7A8-16EB764F8640}"/>
          </ac:spMkLst>
        </pc:spChg>
        <pc:spChg chg="add mod">
          <ac:chgData name="Bernat Sort Rufat" userId="1e5df0ea-a861-48a6-82a7-7328f5d65c37" providerId="ADAL" clId="{CCA64883-683B-47C5-847B-28AF095DAAA2}" dt="2022-08-26T16:44:08.402" v="14642" actId="1036"/>
          <ac:spMkLst>
            <pc:docMk/>
            <pc:sldMk cId="33787430" sldId="1659"/>
            <ac:spMk id="3" creationId="{61BD1AD1-9474-F521-A26F-4A821658D45C}"/>
          </ac:spMkLst>
        </pc:spChg>
        <pc:spChg chg="add mod">
          <ac:chgData name="Bernat Sort Rufat" userId="1e5df0ea-a861-48a6-82a7-7328f5d65c37" providerId="ADAL" clId="{CCA64883-683B-47C5-847B-28AF095DAAA2}" dt="2022-08-31T08:40:11.638" v="18043" actId="790"/>
          <ac:spMkLst>
            <pc:docMk/>
            <pc:sldMk cId="33787430" sldId="1659"/>
            <ac:spMk id="4" creationId="{68066AE2-72B3-16D1-0362-07D787767D79}"/>
          </ac:spMkLst>
        </pc:spChg>
        <pc:spChg chg="add mod">
          <ac:chgData name="Bernat Sort Rufat" userId="1e5df0ea-a861-48a6-82a7-7328f5d65c37" providerId="ADAL" clId="{CCA64883-683B-47C5-847B-28AF095DAAA2}" dt="2022-08-26T16:44:08.402" v="14642" actId="1036"/>
          <ac:spMkLst>
            <pc:docMk/>
            <pc:sldMk cId="33787430" sldId="1659"/>
            <ac:spMk id="5" creationId="{FB0233B4-5C8A-AB24-B4A9-CAA39768F247}"/>
          </ac:spMkLst>
        </pc:spChg>
        <pc:spChg chg="add mod">
          <ac:chgData name="Bernat Sort Rufat" userId="1e5df0ea-a861-48a6-82a7-7328f5d65c37" providerId="ADAL" clId="{CCA64883-683B-47C5-847B-28AF095DAAA2}" dt="2022-08-26T16:44:08.402" v="14642" actId="1036"/>
          <ac:spMkLst>
            <pc:docMk/>
            <pc:sldMk cId="33787430" sldId="1659"/>
            <ac:spMk id="6" creationId="{B6F858EA-DE73-C60E-D375-ADE6CB487A7B}"/>
          </ac:spMkLst>
        </pc:spChg>
        <pc:spChg chg="add mod">
          <ac:chgData name="Bernat Sort Rufat" userId="1e5df0ea-a861-48a6-82a7-7328f5d65c37" providerId="ADAL" clId="{CCA64883-683B-47C5-847B-28AF095DAAA2}" dt="2022-08-26T16:44:08.402" v="14642" actId="1036"/>
          <ac:spMkLst>
            <pc:docMk/>
            <pc:sldMk cId="33787430" sldId="1659"/>
            <ac:spMk id="7" creationId="{038A14F0-583A-9A6D-6C6D-D7A8EDBC21FD}"/>
          </ac:spMkLst>
        </pc:spChg>
        <pc:spChg chg="add mod">
          <ac:chgData name="Bernat Sort Rufat" userId="1e5df0ea-a861-48a6-82a7-7328f5d65c37" providerId="ADAL" clId="{CCA64883-683B-47C5-847B-28AF095DAAA2}" dt="2022-08-31T08:40:11.638" v="18043" actId="790"/>
          <ac:spMkLst>
            <pc:docMk/>
            <pc:sldMk cId="33787430" sldId="1659"/>
            <ac:spMk id="8" creationId="{925BFCD4-62E8-4842-E0CC-460212B7357C}"/>
          </ac:spMkLst>
        </pc:spChg>
        <pc:spChg chg="add mod">
          <ac:chgData name="Bernat Sort Rufat" userId="1e5df0ea-a861-48a6-82a7-7328f5d65c37" providerId="ADAL" clId="{CCA64883-683B-47C5-847B-28AF095DAAA2}" dt="2022-08-26T16:44:08.402" v="14642" actId="1036"/>
          <ac:spMkLst>
            <pc:docMk/>
            <pc:sldMk cId="33787430" sldId="1659"/>
            <ac:spMk id="9" creationId="{10377810-4342-EEDA-1822-9DBFE6A06B41}"/>
          </ac:spMkLst>
        </pc:spChg>
        <pc:spChg chg="add del mod">
          <ac:chgData name="Bernat Sort Rufat" userId="1e5df0ea-a861-48a6-82a7-7328f5d65c37" providerId="ADAL" clId="{CCA64883-683B-47C5-847B-28AF095DAAA2}" dt="2022-08-12T09:44:24.461" v="6998" actId="478"/>
          <ac:spMkLst>
            <pc:docMk/>
            <pc:sldMk cId="33787430" sldId="1659"/>
            <ac:spMk id="10" creationId="{7B64310F-0F98-C7A8-624A-380BE565845E}"/>
          </ac:spMkLst>
        </pc:spChg>
        <pc:spChg chg="mod topLvl">
          <ac:chgData name="Bernat Sort Rufat" userId="1e5df0ea-a861-48a6-82a7-7328f5d65c37" providerId="ADAL" clId="{CCA64883-683B-47C5-847B-28AF095DAAA2}" dt="2022-08-31T08:40:11.638" v="18043" actId="790"/>
          <ac:spMkLst>
            <pc:docMk/>
            <pc:sldMk cId="33787430" sldId="1659"/>
            <ac:spMk id="12" creationId="{B7ADDDCC-DA66-086D-7345-D99CD0329CB2}"/>
          </ac:spMkLst>
        </pc:spChg>
        <pc:spChg chg="del mod">
          <ac:chgData name="Bernat Sort Rufat" userId="1e5df0ea-a861-48a6-82a7-7328f5d65c37" providerId="ADAL" clId="{CCA64883-683B-47C5-847B-28AF095DAAA2}" dt="2022-08-26T11:31:50.800" v="14378" actId="478"/>
          <ac:spMkLst>
            <pc:docMk/>
            <pc:sldMk cId="33787430" sldId="1659"/>
            <ac:spMk id="13" creationId="{02A08C79-53E4-F530-EAD4-5CFE02BBB457}"/>
          </ac:spMkLst>
        </pc:spChg>
        <pc:spChg chg="del mod topLvl">
          <ac:chgData name="Bernat Sort Rufat" userId="1e5df0ea-a861-48a6-82a7-7328f5d65c37" providerId="ADAL" clId="{CCA64883-683B-47C5-847B-28AF095DAAA2}" dt="2022-08-26T11:41:56.938" v="14483" actId="478"/>
          <ac:spMkLst>
            <pc:docMk/>
            <pc:sldMk cId="33787430" sldId="1659"/>
            <ac:spMk id="14" creationId="{E7988266-1865-4B5E-C031-64609E68F138}"/>
          </ac:spMkLst>
        </pc:spChg>
        <pc:spChg chg="add mod">
          <ac:chgData name="Bernat Sort Rufat" userId="1e5df0ea-a861-48a6-82a7-7328f5d65c37" providerId="ADAL" clId="{CCA64883-683B-47C5-847B-28AF095DAAA2}" dt="2022-08-31T08:40:11.638" v="18043" actId="790"/>
          <ac:spMkLst>
            <pc:docMk/>
            <pc:sldMk cId="33787430" sldId="1659"/>
            <ac:spMk id="15" creationId="{E0526597-A931-A184-5EBE-3AD80C4DFCBD}"/>
          </ac:spMkLst>
        </pc:spChg>
        <pc:spChg chg="add del mod">
          <ac:chgData name="Bernat Sort Rufat" userId="1e5df0ea-a861-48a6-82a7-7328f5d65c37" providerId="ADAL" clId="{CCA64883-683B-47C5-847B-28AF095DAAA2}" dt="2022-08-26T11:32:41.092" v="14386" actId="478"/>
          <ac:spMkLst>
            <pc:docMk/>
            <pc:sldMk cId="33787430" sldId="1659"/>
            <ac:spMk id="16" creationId="{39BE458F-B08D-A31E-23A3-0F39228AE868}"/>
          </ac:spMkLst>
        </pc:spChg>
        <pc:spChg chg="add del mod">
          <ac:chgData name="Bernat Sort Rufat" userId="1e5df0ea-a861-48a6-82a7-7328f5d65c37" providerId="ADAL" clId="{CCA64883-683B-47C5-847B-28AF095DAAA2}" dt="2022-08-26T11:32:42.155" v="14387" actId="478"/>
          <ac:spMkLst>
            <pc:docMk/>
            <pc:sldMk cId="33787430" sldId="1659"/>
            <ac:spMk id="17" creationId="{D621BE78-3CC3-2234-38EE-CAE480E2C992}"/>
          </ac:spMkLst>
        </pc:spChg>
        <pc:spChg chg="add mod">
          <ac:chgData name="Bernat Sort Rufat" userId="1e5df0ea-a861-48a6-82a7-7328f5d65c37" providerId="ADAL" clId="{CCA64883-683B-47C5-847B-28AF095DAAA2}" dt="2022-08-31T08:40:11.638" v="18043" actId="790"/>
          <ac:spMkLst>
            <pc:docMk/>
            <pc:sldMk cId="33787430" sldId="1659"/>
            <ac:spMk id="18" creationId="{EC2C30BD-E2E9-C884-6ED3-AC1834AF4D25}"/>
          </ac:spMkLst>
        </pc:spChg>
        <pc:spChg chg="add del mod">
          <ac:chgData name="Bernat Sort Rufat" userId="1e5df0ea-a861-48a6-82a7-7328f5d65c37" providerId="ADAL" clId="{CCA64883-683B-47C5-847B-28AF095DAAA2}" dt="2022-08-26T11:32:45.972" v="14389" actId="478"/>
          <ac:spMkLst>
            <pc:docMk/>
            <pc:sldMk cId="33787430" sldId="1659"/>
            <ac:spMk id="19" creationId="{E0654172-27FE-4FFB-735F-9D8B08793758}"/>
          </ac:spMkLst>
        </pc:spChg>
        <pc:spChg chg="add del mod">
          <ac:chgData name="Bernat Sort Rufat" userId="1e5df0ea-a861-48a6-82a7-7328f5d65c37" providerId="ADAL" clId="{CCA64883-683B-47C5-847B-28AF095DAAA2}" dt="2022-08-26T11:32:48.064" v="14391" actId="478"/>
          <ac:spMkLst>
            <pc:docMk/>
            <pc:sldMk cId="33787430" sldId="1659"/>
            <ac:spMk id="20" creationId="{949537D4-C31A-487B-C123-FF1B1AF6D75D}"/>
          </ac:spMkLst>
        </pc:spChg>
        <pc:spChg chg="add mod">
          <ac:chgData name="Bernat Sort Rufat" userId="1e5df0ea-a861-48a6-82a7-7328f5d65c37" providerId="ADAL" clId="{CCA64883-683B-47C5-847B-28AF095DAAA2}" dt="2022-08-31T08:40:11.638" v="18043" actId="790"/>
          <ac:spMkLst>
            <pc:docMk/>
            <pc:sldMk cId="33787430" sldId="1659"/>
            <ac:spMk id="21" creationId="{550DEF01-CFAF-C3DC-8E6D-C79BFEAE9D26}"/>
          </ac:spMkLst>
        </pc:spChg>
        <pc:spChg chg="add del mod">
          <ac:chgData name="Bernat Sort Rufat" userId="1e5df0ea-a861-48a6-82a7-7328f5d65c37" providerId="ADAL" clId="{CCA64883-683B-47C5-847B-28AF095DAAA2}" dt="2022-08-26T11:32:50.558" v="14393" actId="478"/>
          <ac:spMkLst>
            <pc:docMk/>
            <pc:sldMk cId="33787430" sldId="1659"/>
            <ac:spMk id="22" creationId="{728FCF74-A477-EC0F-8EE1-2FE30DB662E4}"/>
          </ac:spMkLst>
        </pc:spChg>
        <pc:spChg chg="add del mod">
          <ac:chgData name="Bernat Sort Rufat" userId="1e5df0ea-a861-48a6-82a7-7328f5d65c37" providerId="ADAL" clId="{CCA64883-683B-47C5-847B-28AF095DAAA2}" dt="2022-08-26T11:32:51.360" v="14394" actId="478"/>
          <ac:spMkLst>
            <pc:docMk/>
            <pc:sldMk cId="33787430" sldId="1659"/>
            <ac:spMk id="23" creationId="{85C5732B-3D68-CF49-39B6-5B997429AC1D}"/>
          </ac:spMkLst>
        </pc:spChg>
        <pc:spChg chg="add del mod">
          <ac:chgData name="Bernat Sort Rufat" userId="1e5df0ea-a861-48a6-82a7-7328f5d65c37" providerId="ADAL" clId="{CCA64883-683B-47C5-847B-28AF095DAAA2}" dt="2022-08-12T09:44:23.604" v="6997" actId="478"/>
          <ac:spMkLst>
            <pc:docMk/>
            <pc:sldMk cId="33787430" sldId="1659"/>
            <ac:spMk id="24" creationId="{5465CC6E-9E59-386B-0930-EA7D807BD3AA}"/>
          </ac:spMkLst>
        </pc:spChg>
        <pc:spChg chg="add del mod">
          <ac:chgData name="Bernat Sort Rufat" userId="1e5df0ea-a861-48a6-82a7-7328f5d65c37" providerId="ADAL" clId="{CCA64883-683B-47C5-847B-28AF095DAAA2}" dt="2022-08-12T09:44:23.604" v="6997" actId="478"/>
          <ac:spMkLst>
            <pc:docMk/>
            <pc:sldMk cId="33787430" sldId="1659"/>
            <ac:spMk id="25" creationId="{6BC763B5-E6E6-7B4C-BF00-226184510A8E}"/>
          </ac:spMkLst>
        </pc:spChg>
        <pc:spChg chg="add del mod">
          <ac:chgData name="Bernat Sort Rufat" userId="1e5df0ea-a861-48a6-82a7-7328f5d65c37" providerId="ADAL" clId="{CCA64883-683B-47C5-847B-28AF095DAAA2}" dt="2022-08-12T09:44:23.604" v="6997" actId="478"/>
          <ac:spMkLst>
            <pc:docMk/>
            <pc:sldMk cId="33787430" sldId="1659"/>
            <ac:spMk id="26" creationId="{80982BF0-1FD7-E836-CCB9-8B82987B6AEC}"/>
          </ac:spMkLst>
        </pc:spChg>
        <pc:spChg chg="del mod topLvl">
          <ac:chgData name="Bernat Sort Rufat" userId="1e5df0ea-a861-48a6-82a7-7328f5d65c37" providerId="ADAL" clId="{CCA64883-683B-47C5-847B-28AF095DAAA2}" dt="2022-08-26T11:32:32.333" v="14381" actId="478"/>
          <ac:spMkLst>
            <pc:docMk/>
            <pc:sldMk cId="33787430" sldId="1659"/>
            <ac:spMk id="30" creationId="{BF279CFD-1EE2-918C-83A1-E0AC6BF4F772}"/>
          </ac:spMkLst>
        </pc:spChg>
        <pc:spChg chg="del mod topLvl">
          <ac:chgData name="Bernat Sort Rufat" userId="1e5df0ea-a861-48a6-82a7-7328f5d65c37" providerId="ADAL" clId="{CCA64883-683B-47C5-847B-28AF095DAAA2}" dt="2022-08-26T11:32:34.745" v="14384" actId="478"/>
          <ac:spMkLst>
            <pc:docMk/>
            <pc:sldMk cId="33787430" sldId="1659"/>
            <ac:spMk id="31" creationId="{16CE01DF-75F1-E681-D8EE-D5117C213DAB}"/>
          </ac:spMkLst>
        </pc:spChg>
        <pc:spChg chg="mod">
          <ac:chgData name="Bernat Sort Rufat" userId="1e5df0ea-a861-48a6-82a7-7328f5d65c37" providerId="ADAL" clId="{CCA64883-683B-47C5-847B-28AF095DAAA2}" dt="2022-08-12T09:44:37.621" v="7003" actId="255"/>
          <ac:spMkLst>
            <pc:docMk/>
            <pc:sldMk cId="33787430" sldId="1659"/>
            <ac:spMk id="36" creationId="{9E29B43E-ED66-7AD7-896D-7CF585DA7E5B}"/>
          </ac:spMkLst>
        </pc:spChg>
        <pc:spChg chg="mod">
          <ac:chgData name="Bernat Sort Rufat" userId="1e5df0ea-a861-48a6-82a7-7328f5d65c37" providerId="ADAL" clId="{CCA64883-683B-47C5-847B-28AF095DAAA2}" dt="2022-08-12T09:44:37.621" v="7003" actId="255"/>
          <ac:spMkLst>
            <pc:docMk/>
            <pc:sldMk cId="33787430" sldId="1659"/>
            <ac:spMk id="37" creationId="{F43B7281-FA84-FE80-E3CF-88C83F06F33C}"/>
          </ac:spMkLst>
        </pc:spChg>
        <pc:spChg chg="add del mod">
          <ac:chgData name="Bernat Sort Rufat" userId="1e5df0ea-a861-48a6-82a7-7328f5d65c37" providerId="ADAL" clId="{CCA64883-683B-47C5-847B-28AF095DAAA2}" dt="2022-08-26T16:34:57.504" v="14555" actId="478"/>
          <ac:spMkLst>
            <pc:docMk/>
            <pc:sldMk cId="33787430" sldId="1659"/>
            <ac:spMk id="40" creationId="{2CEA897C-9BF2-66E3-DAD5-EDCC8D410B6B}"/>
          </ac:spMkLst>
        </pc:spChg>
        <pc:spChg chg="mod">
          <ac:chgData name="Bernat Sort Rufat" userId="1e5df0ea-a861-48a6-82a7-7328f5d65c37" providerId="ADAL" clId="{CCA64883-683B-47C5-847B-28AF095DAAA2}" dt="2022-08-12T09:44:37.621" v="7003" actId="255"/>
          <ac:spMkLst>
            <pc:docMk/>
            <pc:sldMk cId="33787430" sldId="1659"/>
            <ac:spMk id="42" creationId="{4D08DF24-E77B-18BE-722C-450014399E4A}"/>
          </ac:spMkLst>
        </pc:spChg>
        <pc:spChg chg="mod">
          <ac:chgData name="Bernat Sort Rufat" userId="1e5df0ea-a861-48a6-82a7-7328f5d65c37" providerId="ADAL" clId="{CCA64883-683B-47C5-847B-28AF095DAAA2}" dt="2022-08-12T09:44:37.621" v="7003" actId="255"/>
          <ac:spMkLst>
            <pc:docMk/>
            <pc:sldMk cId="33787430" sldId="1659"/>
            <ac:spMk id="43" creationId="{F45766B4-22FC-7F18-702E-2B30FCD6BA04}"/>
          </ac:spMkLst>
        </pc:spChg>
        <pc:spChg chg="mod">
          <ac:chgData name="Bernat Sort Rufat" userId="1e5df0ea-a861-48a6-82a7-7328f5d65c37" providerId="ADAL" clId="{CCA64883-683B-47C5-847B-28AF095DAAA2}" dt="2022-08-12T09:44:37.621" v="7003" actId="255"/>
          <ac:spMkLst>
            <pc:docMk/>
            <pc:sldMk cId="33787430" sldId="1659"/>
            <ac:spMk id="48" creationId="{E72BB6A9-C78C-C522-8A34-A4DF674CDC6D}"/>
          </ac:spMkLst>
        </pc:spChg>
        <pc:spChg chg="mod">
          <ac:chgData name="Bernat Sort Rufat" userId="1e5df0ea-a861-48a6-82a7-7328f5d65c37" providerId="ADAL" clId="{CCA64883-683B-47C5-847B-28AF095DAAA2}" dt="2022-08-12T09:44:37.621" v="7003" actId="255"/>
          <ac:spMkLst>
            <pc:docMk/>
            <pc:sldMk cId="33787430" sldId="1659"/>
            <ac:spMk id="49" creationId="{0DEEA96E-A47C-C88A-F4E6-2C3F8F1C0A05}"/>
          </ac:spMkLst>
        </pc:spChg>
        <pc:spChg chg="add del mod">
          <ac:chgData name="Bernat Sort Rufat" userId="1e5df0ea-a861-48a6-82a7-7328f5d65c37" providerId="ADAL" clId="{CCA64883-683B-47C5-847B-28AF095DAAA2}" dt="2022-08-26T16:35:17.829" v="14561" actId="478"/>
          <ac:spMkLst>
            <pc:docMk/>
            <pc:sldMk cId="33787430" sldId="1659"/>
            <ac:spMk id="51" creationId="{0EC06627-A9B4-2E4E-0650-55DBD031DB9B}"/>
          </ac:spMkLst>
        </pc:spChg>
        <pc:spChg chg="mod">
          <ac:chgData name="Bernat Sort Rufat" userId="1e5df0ea-a861-48a6-82a7-7328f5d65c37" providerId="ADAL" clId="{CCA64883-683B-47C5-847B-28AF095DAAA2}" dt="2022-08-12T09:43:02.470" v="6962"/>
          <ac:spMkLst>
            <pc:docMk/>
            <pc:sldMk cId="33787430" sldId="1659"/>
            <ac:spMk id="52" creationId="{8586452A-EC52-4E36-1B45-25048C2E8F5F}"/>
          </ac:spMkLst>
        </pc:spChg>
        <pc:spChg chg="add del mod">
          <ac:chgData name="Bernat Sort Rufat" userId="1e5df0ea-a861-48a6-82a7-7328f5d65c37" providerId="ADAL" clId="{CCA64883-683B-47C5-847B-28AF095DAAA2}" dt="2022-08-26T16:35:38.144" v="14569"/>
          <ac:spMkLst>
            <pc:docMk/>
            <pc:sldMk cId="33787430" sldId="1659"/>
            <ac:spMk id="52" creationId="{CE8524D8-F673-2948-3F91-D304EBE502AF}"/>
          </ac:spMkLst>
        </pc:spChg>
        <pc:spChg chg="add del mod">
          <ac:chgData name="Bernat Sort Rufat" userId="1e5df0ea-a861-48a6-82a7-7328f5d65c37" providerId="ADAL" clId="{CCA64883-683B-47C5-847B-28AF095DAAA2}" dt="2022-08-26T11:40:38.318" v="14464"/>
          <ac:spMkLst>
            <pc:docMk/>
            <pc:sldMk cId="33787430" sldId="1659"/>
            <ac:spMk id="53" creationId="{30DFB26A-2694-66CE-4DD1-8A365377BA96}"/>
          </ac:spMkLst>
        </pc:spChg>
        <pc:spChg chg="mod">
          <ac:chgData name="Bernat Sort Rufat" userId="1e5df0ea-a861-48a6-82a7-7328f5d65c37" providerId="ADAL" clId="{CCA64883-683B-47C5-847B-28AF095DAAA2}" dt="2022-08-12T09:44:26.127" v="7000" actId="20577"/>
          <ac:spMkLst>
            <pc:docMk/>
            <pc:sldMk cId="33787430" sldId="1659"/>
            <ac:spMk id="53" creationId="{9649189A-4A98-081F-B34D-D2B24B9189F6}"/>
          </ac:spMkLst>
        </pc:spChg>
        <pc:spChg chg="add del mod">
          <ac:chgData name="Bernat Sort Rufat" userId="1e5df0ea-a861-48a6-82a7-7328f5d65c37" providerId="ADAL" clId="{CCA64883-683B-47C5-847B-28AF095DAAA2}" dt="2022-08-26T11:40:44.212" v="14468"/>
          <ac:spMkLst>
            <pc:docMk/>
            <pc:sldMk cId="33787430" sldId="1659"/>
            <ac:spMk id="54" creationId="{B7157DD9-F262-C375-255D-FA42AAAFC44B}"/>
          </ac:spMkLst>
        </pc:spChg>
        <pc:spChg chg="add del mod">
          <ac:chgData name="Bernat Sort Rufat" userId="1e5df0ea-a861-48a6-82a7-7328f5d65c37" providerId="ADAL" clId="{CCA64883-683B-47C5-847B-28AF095DAAA2}" dt="2022-08-12T09:43:23.337" v="6967" actId="478"/>
          <ac:spMkLst>
            <pc:docMk/>
            <pc:sldMk cId="33787430" sldId="1659"/>
            <ac:spMk id="55" creationId="{651C58D6-AF57-6B73-D7AE-19C1DB676EAF}"/>
          </ac:spMkLst>
        </pc:spChg>
        <pc:spChg chg="add mod">
          <ac:chgData name="Bernat Sort Rufat" userId="1e5df0ea-a861-48a6-82a7-7328f5d65c37" providerId="ADAL" clId="{CCA64883-683B-47C5-847B-28AF095DAAA2}" dt="2022-09-10T17:35:53.743" v="18969" actId="14100"/>
          <ac:spMkLst>
            <pc:docMk/>
            <pc:sldMk cId="33787430" sldId="1659"/>
            <ac:spMk id="55" creationId="{F99A7D9D-2442-C01E-33D8-CD4C9778AE17}"/>
          </ac:spMkLst>
        </pc:spChg>
        <pc:spChg chg="add mod">
          <ac:chgData name="Bernat Sort Rufat" userId="1e5df0ea-a861-48a6-82a7-7328f5d65c37" providerId="ADAL" clId="{CCA64883-683B-47C5-847B-28AF095DAAA2}" dt="2022-09-10T17:35:47.608" v="18966" actId="14100"/>
          <ac:spMkLst>
            <pc:docMk/>
            <pc:sldMk cId="33787430" sldId="1659"/>
            <ac:spMk id="56" creationId="{7665579E-2ED4-811D-E1A3-41B6DAEAE3E0}"/>
          </ac:spMkLst>
        </pc:spChg>
        <pc:spChg chg="add del mod">
          <ac:chgData name="Bernat Sort Rufat" userId="1e5df0ea-a861-48a6-82a7-7328f5d65c37" providerId="ADAL" clId="{CCA64883-683B-47C5-847B-28AF095DAAA2}" dt="2022-08-12T09:43:21.542" v="6965" actId="478"/>
          <ac:spMkLst>
            <pc:docMk/>
            <pc:sldMk cId="33787430" sldId="1659"/>
            <ac:spMk id="56" creationId="{A8775214-44AC-3944-98F5-0B1017F36978}"/>
          </ac:spMkLst>
        </pc:spChg>
        <pc:spChg chg="add del mod">
          <ac:chgData name="Bernat Sort Rufat" userId="1e5df0ea-a861-48a6-82a7-7328f5d65c37" providerId="ADAL" clId="{CCA64883-683B-47C5-847B-28AF095DAAA2}" dt="2022-08-12T09:43:20.987" v="6964" actId="478"/>
          <ac:spMkLst>
            <pc:docMk/>
            <pc:sldMk cId="33787430" sldId="1659"/>
            <ac:spMk id="57" creationId="{B2081BAB-0FF1-A4E3-74A8-2915DF5BA051}"/>
          </ac:spMkLst>
        </pc:spChg>
        <pc:spChg chg="add del mod">
          <ac:chgData name="Bernat Sort Rufat" userId="1e5df0ea-a861-48a6-82a7-7328f5d65c37" providerId="ADAL" clId="{CCA64883-683B-47C5-847B-28AF095DAAA2}" dt="2022-08-26T16:34:39.274" v="14551" actId="478"/>
          <ac:spMkLst>
            <pc:docMk/>
            <pc:sldMk cId="33787430" sldId="1659"/>
            <ac:spMk id="57" creationId="{B96C69C5-E0C8-792D-BC7E-22824A43128F}"/>
          </ac:spMkLst>
        </pc:spChg>
        <pc:spChg chg="add mod">
          <ac:chgData name="Bernat Sort Rufat" userId="1e5df0ea-a861-48a6-82a7-7328f5d65c37" providerId="ADAL" clId="{CCA64883-683B-47C5-847B-28AF095DAAA2}" dt="2022-08-31T10:52:35.915" v="18095" actId="123"/>
          <ac:spMkLst>
            <pc:docMk/>
            <pc:sldMk cId="33787430" sldId="1659"/>
            <ac:spMk id="58" creationId="{C402BDE6-6886-C3D2-A7D5-030795DC2EC9}"/>
          </ac:spMkLst>
        </pc:spChg>
        <pc:spChg chg="add mod">
          <ac:chgData name="Bernat Sort Rufat" userId="1e5df0ea-a861-48a6-82a7-7328f5d65c37" providerId="ADAL" clId="{CCA64883-683B-47C5-847B-28AF095DAAA2}" dt="2022-08-31T10:52:33.267" v="18094" actId="123"/>
          <ac:spMkLst>
            <pc:docMk/>
            <pc:sldMk cId="33787430" sldId="1659"/>
            <ac:spMk id="59" creationId="{50AA2473-9810-E6F2-64BD-65E8E238395B}"/>
          </ac:spMkLst>
        </pc:spChg>
        <pc:spChg chg="add mod">
          <ac:chgData name="Bernat Sort Rufat" userId="1e5df0ea-a861-48a6-82a7-7328f5d65c37" providerId="ADAL" clId="{CCA64883-683B-47C5-847B-28AF095DAAA2}" dt="2022-09-10T17:36:19.097" v="18975" actId="14100"/>
          <ac:spMkLst>
            <pc:docMk/>
            <pc:sldMk cId="33787430" sldId="1659"/>
            <ac:spMk id="60" creationId="{EC5CDDE2-2965-1A2C-0763-EF07C6DFF3AE}"/>
          </ac:spMkLst>
        </pc:spChg>
        <pc:spChg chg="add mod">
          <ac:chgData name="Bernat Sort Rufat" userId="1e5df0ea-a861-48a6-82a7-7328f5d65c37" providerId="ADAL" clId="{CCA64883-683B-47C5-847B-28AF095DAAA2}" dt="2022-09-10T20:26:09.971" v="19006" actId="20577"/>
          <ac:spMkLst>
            <pc:docMk/>
            <pc:sldMk cId="33787430" sldId="1659"/>
            <ac:spMk id="61" creationId="{DCD47096-8CB7-2650-3330-3776750A7670}"/>
          </ac:spMkLst>
        </pc:spChg>
        <pc:grpChg chg="add del mod">
          <ac:chgData name="Bernat Sort Rufat" userId="1e5df0ea-a861-48a6-82a7-7328f5d65c37" providerId="ADAL" clId="{CCA64883-683B-47C5-847B-28AF095DAAA2}" dt="2022-08-26T11:41:56.938" v="14483" actId="478"/>
          <ac:grpSpMkLst>
            <pc:docMk/>
            <pc:sldMk cId="33787430" sldId="1659"/>
            <ac:grpSpMk id="11" creationId="{B1710615-B475-D518-3A88-EE208EB773B8}"/>
          </ac:grpSpMkLst>
        </pc:grpChg>
        <pc:grpChg chg="add del mod">
          <ac:chgData name="Bernat Sort Rufat" userId="1e5df0ea-a861-48a6-82a7-7328f5d65c37" providerId="ADAL" clId="{CCA64883-683B-47C5-847B-28AF095DAAA2}" dt="2022-08-26T11:32:32.333" v="14381" actId="478"/>
          <ac:grpSpMkLst>
            <pc:docMk/>
            <pc:sldMk cId="33787430" sldId="1659"/>
            <ac:grpSpMk id="28" creationId="{1634F9A5-9F85-D90F-B082-522F4341FE4B}"/>
          </ac:grpSpMkLst>
        </pc:grpChg>
        <pc:grpChg chg="add del mod">
          <ac:chgData name="Bernat Sort Rufat" userId="1e5df0ea-a861-48a6-82a7-7328f5d65c37" providerId="ADAL" clId="{CCA64883-683B-47C5-847B-28AF095DAAA2}" dt="2022-08-12T09:45:18.785" v="7008" actId="478"/>
          <ac:grpSpMkLst>
            <pc:docMk/>
            <pc:sldMk cId="33787430" sldId="1659"/>
            <ac:grpSpMk id="33" creationId="{BC9135B5-391F-8BFC-BE34-79AA5ED630C3}"/>
          </ac:grpSpMkLst>
        </pc:grpChg>
        <pc:grpChg chg="del mod topLvl">
          <ac:chgData name="Bernat Sort Rufat" userId="1e5df0ea-a861-48a6-82a7-7328f5d65c37" providerId="ADAL" clId="{CCA64883-683B-47C5-847B-28AF095DAAA2}" dt="2022-08-26T11:32:43.807" v="14388" actId="478"/>
          <ac:grpSpMkLst>
            <pc:docMk/>
            <pc:sldMk cId="33787430" sldId="1659"/>
            <ac:grpSpMk id="35" creationId="{DE135FC1-D0E1-113F-2718-3749E58BAF43}"/>
          </ac:grpSpMkLst>
        </pc:grpChg>
        <pc:grpChg chg="add del mod">
          <ac:chgData name="Bernat Sort Rufat" userId="1e5df0ea-a861-48a6-82a7-7328f5d65c37" providerId="ADAL" clId="{CCA64883-683B-47C5-847B-28AF095DAAA2}" dt="2022-08-12T09:45:20.163" v="7009" actId="478"/>
          <ac:grpSpMkLst>
            <pc:docMk/>
            <pc:sldMk cId="33787430" sldId="1659"/>
            <ac:grpSpMk id="39" creationId="{2680353A-4F64-5255-2F6D-1AE396EFFECE}"/>
          </ac:grpSpMkLst>
        </pc:grpChg>
        <pc:grpChg chg="del mod topLvl">
          <ac:chgData name="Bernat Sort Rufat" userId="1e5df0ea-a861-48a6-82a7-7328f5d65c37" providerId="ADAL" clId="{CCA64883-683B-47C5-847B-28AF095DAAA2}" dt="2022-08-26T11:39:18.142" v="14440" actId="478"/>
          <ac:grpSpMkLst>
            <pc:docMk/>
            <pc:sldMk cId="33787430" sldId="1659"/>
            <ac:grpSpMk id="41" creationId="{38D205E4-72D2-D6AF-5F1F-97CDDEDC3388}"/>
          </ac:grpSpMkLst>
        </pc:grpChg>
        <pc:grpChg chg="add del mod">
          <ac:chgData name="Bernat Sort Rufat" userId="1e5df0ea-a861-48a6-82a7-7328f5d65c37" providerId="ADAL" clId="{CCA64883-683B-47C5-847B-28AF095DAAA2}" dt="2022-08-12T09:45:21.785" v="7010" actId="478"/>
          <ac:grpSpMkLst>
            <pc:docMk/>
            <pc:sldMk cId="33787430" sldId="1659"/>
            <ac:grpSpMk id="45" creationId="{378E2FD3-143E-16BA-D7BE-0CAB66E52A42}"/>
          </ac:grpSpMkLst>
        </pc:grpChg>
        <pc:grpChg chg="del mod topLvl">
          <ac:chgData name="Bernat Sort Rufat" userId="1e5df0ea-a861-48a6-82a7-7328f5d65c37" providerId="ADAL" clId="{CCA64883-683B-47C5-847B-28AF095DAAA2}" dt="2022-08-26T11:39:42.843" v="14450" actId="478"/>
          <ac:grpSpMkLst>
            <pc:docMk/>
            <pc:sldMk cId="33787430" sldId="1659"/>
            <ac:grpSpMk id="47" creationId="{3BCFA426-1ACF-1E32-9E12-50E0388A96BF}"/>
          </ac:grpSpMkLst>
        </pc:grpChg>
        <pc:grpChg chg="add del mod">
          <ac:chgData name="Bernat Sort Rufat" userId="1e5df0ea-a861-48a6-82a7-7328f5d65c37" providerId="ADAL" clId="{CCA64883-683B-47C5-847B-28AF095DAAA2}" dt="2022-08-12T09:44:27.291" v="7001" actId="478"/>
          <ac:grpSpMkLst>
            <pc:docMk/>
            <pc:sldMk cId="33787430" sldId="1659"/>
            <ac:grpSpMk id="51" creationId="{DB8920D5-99F7-9A81-BDE0-10632DCA1E22}"/>
          </ac:grpSpMkLst>
        </pc:grpChg>
        <pc:graphicFrameChg chg="add mod modGraphic">
          <ac:chgData name="Bernat Sort Rufat" userId="1e5df0ea-a861-48a6-82a7-7328f5d65c37" providerId="ADAL" clId="{CCA64883-683B-47C5-847B-28AF095DAAA2}" dt="2022-08-26T16:44:08.402" v="14642" actId="1036"/>
          <ac:graphicFrameMkLst>
            <pc:docMk/>
            <pc:sldMk cId="33787430" sldId="1659"/>
            <ac:graphicFrameMk id="45" creationId="{C08AF621-14EB-3272-3F92-85F0780A63A9}"/>
          </ac:graphicFrameMkLst>
        </pc:graphicFrameChg>
        <pc:picChg chg="add del mod">
          <ac:chgData name="Bernat Sort Rufat" userId="1e5df0ea-a861-48a6-82a7-7328f5d65c37" providerId="ADAL" clId="{CCA64883-683B-47C5-847B-28AF095DAAA2}" dt="2022-08-12T09:44:25.793" v="6999" actId="478"/>
          <ac:picMkLst>
            <pc:docMk/>
            <pc:sldMk cId="33787430" sldId="1659"/>
            <ac:picMk id="27" creationId="{BC972421-4387-F771-A6F8-74F7CC4F9C2E}"/>
          </ac:picMkLst>
        </pc:picChg>
        <pc:picChg chg="del mod">
          <ac:chgData name="Bernat Sort Rufat" userId="1e5df0ea-a861-48a6-82a7-7328f5d65c37" providerId="ADAL" clId="{CCA64883-683B-47C5-847B-28AF095DAAA2}" dt="2022-08-12T09:45:17.140" v="7007" actId="478"/>
          <ac:picMkLst>
            <pc:docMk/>
            <pc:sldMk cId="33787430" sldId="1659"/>
            <ac:picMk id="29" creationId="{C657063A-B188-3A5F-ABA2-A8BC575AF19E}"/>
          </ac:picMkLst>
        </pc:picChg>
        <pc:picChg chg="del mod topLvl">
          <ac:chgData name="Bernat Sort Rufat" userId="1e5df0ea-a861-48a6-82a7-7328f5d65c37" providerId="ADAL" clId="{CCA64883-683B-47C5-847B-28AF095DAAA2}" dt="2022-08-12T09:45:18.785" v="7008" actId="478"/>
          <ac:picMkLst>
            <pc:docMk/>
            <pc:sldMk cId="33787430" sldId="1659"/>
            <ac:picMk id="34" creationId="{6BE30097-7B8F-05F4-CDC5-FE53D711909E}"/>
          </ac:picMkLst>
        </pc:picChg>
        <pc:picChg chg="del mod topLvl">
          <ac:chgData name="Bernat Sort Rufat" userId="1e5df0ea-a861-48a6-82a7-7328f5d65c37" providerId="ADAL" clId="{CCA64883-683B-47C5-847B-28AF095DAAA2}" dt="2022-08-12T09:45:20.163" v="7009" actId="478"/>
          <ac:picMkLst>
            <pc:docMk/>
            <pc:sldMk cId="33787430" sldId="1659"/>
            <ac:picMk id="40" creationId="{D67FDA17-CF92-8E40-AA0B-CE96556EC8C6}"/>
          </ac:picMkLst>
        </pc:picChg>
        <pc:picChg chg="del mod topLvl">
          <ac:chgData name="Bernat Sort Rufat" userId="1e5df0ea-a861-48a6-82a7-7328f5d65c37" providerId="ADAL" clId="{CCA64883-683B-47C5-847B-28AF095DAAA2}" dt="2022-08-12T09:45:21.785" v="7010" actId="478"/>
          <ac:picMkLst>
            <pc:docMk/>
            <pc:sldMk cId="33787430" sldId="1659"/>
            <ac:picMk id="46" creationId="{7542238C-4C88-3A68-9C53-DBC4BA2CE752}"/>
          </ac:picMkLst>
        </pc:picChg>
        <pc:picChg chg="add mod">
          <ac:chgData name="Bernat Sort Rufat" userId="1e5df0ea-a861-48a6-82a7-7328f5d65c37" providerId="ADAL" clId="{CCA64883-683B-47C5-847B-28AF095DAAA2}" dt="2022-08-26T16:44:08.402" v="14642" actId="1036"/>
          <ac:picMkLst>
            <pc:docMk/>
            <pc:sldMk cId="33787430" sldId="1659"/>
            <ac:picMk id="46" creationId="{C812C5D9-8EF2-76E4-CEEF-F6FD520B0D49}"/>
          </ac:picMkLst>
        </pc:picChg>
        <pc:cxnChg chg="add mod">
          <ac:chgData name="Bernat Sort Rufat" userId="1e5df0ea-a861-48a6-82a7-7328f5d65c37" providerId="ADAL" clId="{CCA64883-683B-47C5-847B-28AF095DAAA2}" dt="2022-08-26T16:44:08.402" v="14642" actId="1036"/>
          <ac:cxnSpMkLst>
            <pc:docMk/>
            <pc:sldMk cId="33787430" sldId="1659"/>
            <ac:cxnSpMk id="32" creationId="{084842F6-F4E4-9D19-D4EA-E4E3D16EE614}"/>
          </ac:cxnSpMkLst>
        </pc:cxnChg>
        <pc:cxnChg chg="add mod">
          <ac:chgData name="Bernat Sort Rufat" userId="1e5df0ea-a861-48a6-82a7-7328f5d65c37" providerId="ADAL" clId="{CCA64883-683B-47C5-847B-28AF095DAAA2}" dt="2022-08-26T16:44:08.402" v="14642" actId="1036"/>
          <ac:cxnSpMkLst>
            <pc:docMk/>
            <pc:sldMk cId="33787430" sldId="1659"/>
            <ac:cxnSpMk id="38" creationId="{FCE448B2-AB50-D3A2-CBEB-6338CEC3867F}"/>
          </ac:cxnSpMkLst>
        </pc:cxnChg>
        <pc:cxnChg chg="add mod">
          <ac:chgData name="Bernat Sort Rufat" userId="1e5df0ea-a861-48a6-82a7-7328f5d65c37" providerId="ADAL" clId="{CCA64883-683B-47C5-847B-28AF095DAAA2}" dt="2022-08-26T16:44:08.402" v="14642" actId="1036"/>
          <ac:cxnSpMkLst>
            <pc:docMk/>
            <pc:sldMk cId="33787430" sldId="1659"/>
            <ac:cxnSpMk id="44" creationId="{7DB7EEE2-B463-DAD6-428E-AD400B38A0EF}"/>
          </ac:cxnSpMkLst>
        </pc:cxnChg>
        <pc:cxnChg chg="add mod">
          <ac:chgData name="Bernat Sort Rufat" userId="1e5df0ea-a861-48a6-82a7-7328f5d65c37" providerId="ADAL" clId="{CCA64883-683B-47C5-847B-28AF095DAAA2}" dt="2022-08-26T16:44:08.402" v="14642" actId="1036"/>
          <ac:cxnSpMkLst>
            <pc:docMk/>
            <pc:sldMk cId="33787430" sldId="1659"/>
            <ac:cxnSpMk id="50" creationId="{87CCC557-21CC-790C-CABB-20A37EE8E9F3}"/>
          </ac:cxnSpMkLst>
        </pc:cxnChg>
        <pc:cxnChg chg="add del mod">
          <ac:chgData name="Bernat Sort Rufat" userId="1e5df0ea-a861-48a6-82a7-7328f5d65c37" providerId="ADAL" clId="{CCA64883-683B-47C5-847B-28AF095DAAA2}" dt="2022-08-12T09:44:23.604" v="6997" actId="478"/>
          <ac:cxnSpMkLst>
            <pc:docMk/>
            <pc:sldMk cId="33787430" sldId="1659"/>
            <ac:cxnSpMk id="54" creationId="{79202E9B-DEBF-7736-287D-237A47AB406A}"/>
          </ac:cxnSpMkLst>
        </pc:cxnChg>
      </pc:sldChg>
      <pc:sldChg chg="addSp delSp modSp new mod setBg delAnim modAnim setClrOvrMap">
        <pc:chgData name="Bernat Sort Rufat" userId="1e5df0ea-a861-48a6-82a7-7328f5d65c37" providerId="ADAL" clId="{CCA64883-683B-47C5-847B-28AF095DAAA2}" dt="2022-09-12T19:00:15.905" v="19288" actId="20577"/>
        <pc:sldMkLst>
          <pc:docMk/>
          <pc:sldMk cId="3569968928" sldId="1660"/>
        </pc:sldMkLst>
        <pc:spChg chg="add mod">
          <ac:chgData name="Bernat Sort Rufat" userId="1e5df0ea-a861-48a6-82a7-7328f5d65c37" providerId="ADAL" clId="{CCA64883-683B-47C5-847B-28AF095DAAA2}" dt="2022-09-12T19:00:15.905" v="19288" actId="20577"/>
          <ac:spMkLst>
            <pc:docMk/>
            <pc:sldMk cId="3569968928" sldId="1660"/>
            <ac:spMk id="2" creationId="{53013035-1F76-6B1C-F90E-275779360FA3}"/>
          </ac:spMkLst>
        </pc:spChg>
        <pc:spChg chg="add del mod">
          <ac:chgData name="Bernat Sort Rufat" userId="1e5df0ea-a861-48a6-82a7-7328f5d65c37" providerId="ADAL" clId="{CCA64883-683B-47C5-847B-28AF095DAAA2}" dt="2022-09-03T11:05:03.909" v="18466" actId="478"/>
          <ac:spMkLst>
            <pc:docMk/>
            <pc:sldMk cId="3569968928" sldId="1660"/>
            <ac:spMk id="3" creationId="{A991F6AC-E310-2949-DD54-4CD812AA91EB}"/>
          </ac:spMkLst>
        </pc:spChg>
        <pc:spChg chg="add del">
          <ac:chgData name="Bernat Sort Rufat" userId="1e5df0ea-a861-48a6-82a7-7328f5d65c37" providerId="ADAL" clId="{CCA64883-683B-47C5-847B-28AF095DAAA2}" dt="2022-08-12T10:02:50.955" v="7326" actId="478"/>
          <ac:spMkLst>
            <pc:docMk/>
            <pc:sldMk cId="3569968928" sldId="1660"/>
            <ac:spMk id="4" creationId="{54EB949A-6D21-4E2C-B29C-179398F3FA13}"/>
          </ac:spMkLst>
        </pc:spChg>
        <pc:spChg chg="add del">
          <ac:chgData name="Bernat Sort Rufat" userId="1e5df0ea-a861-48a6-82a7-7328f5d65c37" providerId="ADAL" clId="{CCA64883-683B-47C5-847B-28AF095DAAA2}" dt="2022-08-12T10:35:54.231" v="8247" actId="478"/>
          <ac:spMkLst>
            <pc:docMk/>
            <pc:sldMk cId="3569968928" sldId="1660"/>
            <ac:spMk id="9" creationId="{5BCAB772-A701-CDDB-B048-376D99AA8798}"/>
          </ac:spMkLst>
        </pc:spChg>
        <pc:spChg chg="add del mod">
          <ac:chgData name="Bernat Sort Rufat" userId="1e5df0ea-a861-48a6-82a7-7328f5d65c37" providerId="ADAL" clId="{CCA64883-683B-47C5-847B-28AF095DAAA2}" dt="2022-08-12T10:36:10.039" v="8250" actId="478"/>
          <ac:spMkLst>
            <pc:docMk/>
            <pc:sldMk cId="3569968928" sldId="1660"/>
            <ac:spMk id="10" creationId="{304BED03-A976-7F31-CFC5-93FE2DBE3FCB}"/>
          </ac:spMkLst>
        </pc:spChg>
        <pc:spChg chg="add mod">
          <ac:chgData name="Bernat Sort Rufat" userId="1e5df0ea-a861-48a6-82a7-7328f5d65c37" providerId="ADAL" clId="{CCA64883-683B-47C5-847B-28AF095DAAA2}" dt="2022-08-31T08:40:26.504" v="18044" actId="790"/>
          <ac:spMkLst>
            <pc:docMk/>
            <pc:sldMk cId="3569968928" sldId="1660"/>
            <ac:spMk id="11" creationId="{0109C51E-DA06-7E01-E3AC-802537944BDE}"/>
          </ac:spMkLst>
        </pc:spChg>
        <pc:spChg chg="add mod">
          <ac:chgData name="Bernat Sort Rufat" userId="1e5df0ea-a861-48a6-82a7-7328f5d65c37" providerId="ADAL" clId="{CCA64883-683B-47C5-847B-28AF095DAAA2}" dt="2022-08-31T08:40:26.504" v="18044" actId="790"/>
          <ac:spMkLst>
            <pc:docMk/>
            <pc:sldMk cId="3569968928" sldId="1660"/>
            <ac:spMk id="12" creationId="{62C1A6BD-8BC2-1ECE-558D-E9A77B411E01}"/>
          </ac:spMkLst>
        </pc:spChg>
        <pc:spChg chg="add del">
          <ac:chgData name="Bernat Sort Rufat" userId="1e5df0ea-a861-48a6-82a7-7328f5d65c37" providerId="ADAL" clId="{CCA64883-683B-47C5-847B-28AF095DAAA2}" dt="2022-08-12T10:04:49.772" v="7338" actId="26606"/>
          <ac:spMkLst>
            <pc:docMk/>
            <pc:sldMk cId="3569968928" sldId="1660"/>
            <ac:spMk id="13" creationId="{0DE6A193-4755-479A-BC6F-A7EBCA73BE1A}"/>
          </ac:spMkLst>
        </pc:spChg>
        <pc:spChg chg="add del mod">
          <ac:chgData name="Bernat Sort Rufat" userId="1e5df0ea-a861-48a6-82a7-7328f5d65c37" providerId="ADAL" clId="{CCA64883-683B-47C5-847B-28AF095DAAA2}" dt="2022-09-03T11:05:51.256" v="18490" actId="478"/>
          <ac:spMkLst>
            <pc:docMk/>
            <pc:sldMk cId="3569968928" sldId="1660"/>
            <ac:spMk id="14" creationId="{50E2FF7E-C81E-5205-B959-91E55346EA99}"/>
          </ac:spMkLst>
        </pc:spChg>
        <pc:spChg chg="add del">
          <ac:chgData name="Bernat Sort Rufat" userId="1e5df0ea-a861-48a6-82a7-7328f5d65c37" providerId="ADAL" clId="{CCA64883-683B-47C5-847B-28AF095DAAA2}" dt="2022-08-12T10:04:49.772" v="7338" actId="26606"/>
          <ac:spMkLst>
            <pc:docMk/>
            <pc:sldMk cId="3569968928" sldId="1660"/>
            <ac:spMk id="15" creationId="{5A55B759-31A7-423C-9BC2-A8BC09FE98B9}"/>
          </ac:spMkLst>
        </pc:spChg>
        <pc:spChg chg="add mod">
          <ac:chgData name="Bernat Sort Rufat" userId="1e5df0ea-a861-48a6-82a7-7328f5d65c37" providerId="ADAL" clId="{CCA64883-683B-47C5-847B-28AF095DAAA2}" dt="2022-09-03T11:07:58.966" v="18503" actId="207"/>
          <ac:spMkLst>
            <pc:docMk/>
            <pc:sldMk cId="3569968928" sldId="1660"/>
            <ac:spMk id="15" creationId="{778B713B-05FC-078A-0216-57857E8DA72E}"/>
          </ac:spMkLst>
        </pc:spChg>
        <pc:spChg chg="add del mod">
          <ac:chgData name="Bernat Sort Rufat" userId="1e5df0ea-a861-48a6-82a7-7328f5d65c37" providerId="ADAL" clId="{CCA64883-683B-47C5-847B-28AF095DAAA2}" dt="2022-09-03T11:07:40.716" v="18501" actId="478"/>
          <ac:spMkLst>
            <pc:docMk/>
            <pc:sldMk cId="3569968928" sldId="1660"/>
            <ac:spMk id="16" creationId="{783C0803-F8B9-62CF-8608-DF4DFED955C6}"/>
          </ac:spMkLst>
        </pc:spChg>
        <pc:spChg chg="add mod">
          <ac:chgData name="Bernat Sort Rufat" userId="1e5df0ea-a861-48a6-82a7-7328f5d65c37" providerId="ADAL" clId="{CCA64883-683B-47C5-847B-28AF095DAAA2}" dt="2022-09-03T11:08:45.735" v="18506" actId="1076"/>
          <ac:spMkLst>
            <pc:docMk/>
            <pc:sldMk cId="3569968928" sldId="1660"/>
            <ac:spMk id="17" creationId="{161710FF-75EF-D142-E72B-E9C340943798}"/>
          </ac:spMkLst>
        </pc:spChg>
        <pc:spChg chg="add del">
          <ac:chgData name="Bernat Sort Rufat" userId="1e5df0ea-a861-48a6-82a7-7328f5d65c37" providerId="ADAL" clId="{CCA64883-683B-47C5-847B-28AF095DAAA2}" dt="2022-08-12T10:04:49.772" v="7338" actId="26606"/>
          <ac:spMkLst>
            <pc:docMk/>
            <pc:sldMk cId="3569968928" sldId="1660"/>
            <ac:spMk id="17" creationId="{F78796AF-79A0-47AC-BEFD-BFFC00F968C4}"/>
          </ac:spMkLst>
        </pc:spChg>
        <pc:spChg chg="add del">
          <ac:chgData name="Bernat Sort Rufat" userId="1e5df0ea-a861-48a6-82a7-7328f5d65c37" providerId="ADAL" clId="{CCA64883-683B-47C5-847B-28AF095DAAA2}" dt="2022-08-12T10:04:50.685" v="7340" actId="26606"/>
          <ac:spMkLst>
            <pc:docMk/>
            <pc:sldMk cId="3569968928" sldId="1660"/>
            <ac:spMk id="19" creationId="{99ED5833-B85B-4103-8A3B-CAB0308E6C15}"/>
          </ac:spMkLst>
        </pc:spChg>
        <pc:spChg chg="add del">
          <ac:chgData name="Bernat Sort Rufat" userId="1e5df0ea-a861-48a6-82a7-7328f5d65c37" providerId="ADAL" clId="{CCA64883-683B-47C5-847B-28AF095DAAA2}" dt="2022-08-12T10:04:55.486" v="7342" actId="26606"/>
          <ac:spMkLst>
            <pc:docMk/>
            <pc:sldMk cId="3569968928" sldId="1660"/>
            <ac:spMk id="21" creationId="{70BDD0CE-06A4-404B-8A13-580229C1C923}"/>
          </ac:spMkLst>
        </pc:spChg>
        <pc:spChg chg="add del">
          <ac:chgData name="Bernat Sort Rufat" userId="1e5df0ea-a861-48a6-82a7-7328f5d65c37" providerId="ADAL" clId="{CCA64883-683B-47C5-847B-28AF095DAAA2}" dt="2022-08-12T10:04:55.486" v="7342" actId="26606"/>
          <ac:spMkLst>
            <pc:docMk/>
            <pc:sldMk cId="3569968928" sldId="1660"/>
            <ac:spMk id="22" creationId="{EE9899FA-8881-472C-AA59-D08A89CA8AEF}"/>
          </ac:spMkLst>
        </pc:spChg>
        <pc:spChg chg="add del">
          <ac:chgData name="Bernat Sort Rufat" userId="1e5df0ea-a861-48a6-82a7-7328f5d65c37" providerId="ADAL" clId="{CCA64883-683B-47C5-847B-28AF095DAAA2}" dt="2022-08-12T10:04:55.486" v="7342" actId="26606"/>
          <ac:spMkLst>
            <pc:docMk/>
            <pc:sldMk cId="3569968928" sldId="1660"/>
            <ac:spMk id="23" creationId="{080B7D90-3DF1-4514-B26D-616BE35553C9}"/>
          </ac:spMkLst>
        </pc:spChg>
        <pc:spChg chg="add del">
          <ac:chgData name="Bernat Sort Rufat" userId="1e5df0ea-a861-48a6-82a7-7328f5d65c37" providerId="ADAL" clId="{CCA64883-683B-47C5-847B-28AF095DAAA2}" dt="2022-08-12T10:04:57.309" v="7344" actId="26606"/>
          <ac:spMkLst>
            <pc:docMk/>
            <pc:sldMk cId="3569968928" sldId="1660"/>
            <ac:spMk id="25" creationId="{FB33DC6A-1F1C-4A06-834E-CFF88F1C0BB9}"/>
          </ac:spMkLst>
        </pc:spChg>
        <pc:spChg chg="add del">
          <ac:chgData name="Bernat Sort Rufat" userId="1e5df0ea-a861-48a6-82a7-7328f5d65c37" providerId="ADAL" clId="{CCA64883-683B-47C5-847B-28AF095DAAA2}" dt="2022-08-12T10:04:57.309" v="7344" actId="26606"/>
          <ac:spMkLst>
            <pc:docMk/>
            <pc:sldMk cId="3569968928" sldId="1660"/>
            <ac:spMk id="26" creationId="{0FE1D5CF-87B8-4A8A-AD3C-01D06A60769B}"/>
          </ac:spMkLst>
        </pc:spChg>
        <pc:spChg chg="add del">
          <ac:chgData name="Bernat Sort Rufat" userId="1e5df0ea-a861-48a6-82a7-7328f5d65c37" providerId="ADAL" clId="{CCA64883-683B-47C5-847B-28AF095DAAA2}" dt="2022-08-12T10:04:57.309" v="7344" actId="26606"/>
          <ac:spMkLst>
            <pc:docMk/>
            <pc:sldMk cId="3569968928" sldId="1660"/>
            <ac:spMk id="27" creationId="{60926200-45C2-41E9-839F-31CD5FE4CD59}"/>
          </ac:spMkLst>
        </pc:spChg>
        <pc:spChg chg="add del">
          <ac:chgData name="Bernat Sort Rufat" userId="1e5df0ea-a861-48a6-82a7-7328f5d65c37" providerId="ADAL" clId="{CCA64883-683B-47C5-847B-28AF095DAAA2}" dt="2022-08-12T10:04:57.309" v="7344" actId="26606"/>
          <ac:spMkLst>
            <pc:docMk/>
            <pc:sldMk cId="3569968928" sldId="1660"/>
            <ac:spMk id="28" creationId="{AF2F604E-43BE-4DC3-B983-E071523364F8}"/>
          </ac:spMkLst>
        </pc:spChg>
        <pc:spChg chg="add del">
          <ac:chgData name="Bernat Sort Rufat" userId="1e5df0ea-a861-48a6-82a7-7328f5d65c37" providerId="ADAL" clId="{CCA64883-683B-47C5-847B-28AF095DAAA2}" dt="2022-08-12T10:04:57.309" v="7344" actId="26606"/>
          <ac:spMkLst>
            <pc:docMk/>
            <pc:sldMk cId="3569968928" sldId="1660"/>
            <ac:spMk id="29" creationId="{08C9B587-E65E-4B52-B37C-ABEBB6E87928}"/>
          </ac:spMkLst>
        </pc:spChg>
        <pc:spChg chg="add del">
          <ac:chgData name="Bernat Sort Rufat" userId="1e5df0ea-a861-48a6-82a7-7328f5d65c37" providerId="ADAL" clId="{CCA64883-683B-47C5-847B-28AF095DAAA2}" dt="2022-08-12T10:04:59.263" v="7346" actId="26606"/>
          <ac:spMkLst>
            <pc:docMk/>
            <pc:sldMk cId="3569968928" sldId="1660"/>
            <ac:spMk id="31" creationId="{C4879EFC-8E62-4E00-973C-C45EE9EC676D}"/>
          </ac:spMkLst>
        </pc:spChg>
        <pc:spChg chg="add del">
          <ac:chgData name="Bernat Sort Rufat" userId="1e5df0ea-a861-48a6-82a7-7328f5d65c37" providerId="ADAL" clId="{CCA64883-683B-47C5-847B-28AF095DAAA2}" dt="2022-08-12T10:04:59.263" v="7346" actId="26606"/>
          <ac:spMkLst>
            <pc:docMk/>
            <pc:sldMk cId="3569968928" sldId="1660"/>
            <ac:spMk id="32" creationId="{D6A9C53F-5F90-40A5-8C85-5412D39C8C68}"/>
          </ac:spMkLst>
        </pc:spChg>
        <pc:spChg chg="add del">
          <ac:chgData name="Bernat Sort Rufat" userId="1e5df0ea-a861-48a6-82a7-7328f5d65c37" providerId="ADAL" clId="{CCA64883-683B-47C5-847B-28AF095DAAA2}" dt="2022-08-12T10:05:04.990" v="7348" actId="26606"/>
          <ac:spMkLst>
            <pc:docMk/>
            <pc:sldMk cId="3569968928" sldId="1660"/>
            <ac:spMk id="34" creationId="{A2F42F6F-FDA2-4441-805F-CF30FBC9915B}"/>
          </ac:spMkLst>
        </pc:spChg>
        <pc:spChg chg="add del">
          <ac:chgData name="Bernat Sort Rufat" userId="1e5df0ea-a861-48a6-82a7-7328f5d65c37" providerId="ADAL" clId="{CCA64883-683B-47C5-847B-28AF095DAAA2}" dt="2022-08-12T10:05:06.294" v="7350" actId="26606"/>
          <ac:spMkLst>
            <pc:docMk/>
            <pc:sldMk cId="3569968928" sldId="1660"/>
            <ac:spMk id="39" creationId="{2DA60C47-9F76-46D7-9D57-E0C7BA42B81A}"/>
          </ac:spMkLst>
        </pc:spChg>
        <pc:spChg chg="add del">
          <ac:chgData name="Bernat Sort Rufat" userId="1e5df0ea-a861-48a6-82a7-7328f5d65c37" providerId="ADAL" clId="{CCA64883-683B-47C5-847B-28AF095DAAA2}" dt="2022-08-12T10:05:06.294" v="7350" actId="26606"/>
          <ac:spMkLst>
            <pc:docMk/>
            <pc:sldMk cId="3569968928" sldId="1660"/>
            <ac:spMk id="40" creationId="{99413ED5-9ED4-4772-BCE4-2BCAE6B12E35}"/>
          </ac:spMkLst>
        </pc:spChg>
        <pc:spChg chg="add del">
          <ac:chgData name="Bernat Sort Rufat" userId="1e5df0ea-a861-48a6-82a7-7328f5d65c37" providerId="ADAL" clId="{CCA64883-683B-47C5-847B-28AF095DAAA2}" dt="2022-08-12T10:05:06.294" v="7350" actId="26606"/>
          <ac:spMkLst>
            <pc:docMk/>
            <pc:sldMk cId="3569968928" sldId="1660"/>
            <ac:spMk id="41" creationId="{04357C93-F0CB-4A1C-8F77-4E9063789819}"/>
          </ac:spMkLst>
        </pc:spChg>
        <pc:spChg chg="add del">
          <ac:chgData name="Bernat Sort Rufat" userId="1e5df0ea-a861-48a6-82a7-7328f5d65c37" providerId="ADAL" clId="{CCA64883-683B-47C5-847B-28AF095DAAA2}" dt="2022-08-12T10:05:06.294" v="7350" actId="26606"/>
          <ac:spMkLst>
            <pc:docMk/>
            <pc:sldMk cId="3569968928" sldId="1660"/>
            <ac:spMk id="42" creationId="{6CF143E5-57C3-46A3-91A2-EDAA7A8E6A75}"/>
          </ac:spMkLst>
        </pc:spChg>
        <pc:spChg chg="add del">
          <ac:chgData name="Bernat Sort Rufat" userId="1e5df0ea-a861-48a6-82a7-7328f5d65c37" providerId="ADAL" clId="{CCA64883-683B-47C5-847B-28AF095DAAA2}" dt="2022-08-12T10:05:07.451" v="7352" actId="26606"/>
          <ac:spMkLst>
            <pc:docMk/>
            <pc:sldMk cId="3569968928" sldId="1660"/>
            <ac:spMk id="44" creationId="{0DE6A193-4755-479A-BC6F-A7EBCA73BE1A}"/>
          </ac:spMkLst>
        </pc:spChg>
        <pc:spChg chg="add del">
          <ac:chgData name="Bernat Sort Rufat" userId="1e5df0ea-a861-48a6-82a7-7328f5d65c37" providerId="ADAL" clId="{CCA64883-683B-47C5-847B-28AF095DAAA2}" dt="2022-08-12T10:05:07.451" v="7352" actId="26606"/>
          <ac:spMkLst>
            <pc:docMk/>
            <pc:sldMk cId="3569968928" sldId="1660"/>
            <ac:spMk id="45" creationId="{5A55B759-31A7-423C-9BC2-A8BC09FE98B9}"/>
          </ac:spMkLst>
        </pc:spChg>
        <pc:spChg chg="add del">
          <ac:chgData name="Bernat Sort Rufat" userId="1e5df0ea-a861-48a6-82a7-7328f5d65c37" providerId="ADAL" clId="{CCA64883-683B-47C5-847B-28AF095DAAA2}" dt="2022-08-12T10:05:07.451" v="7352" actId="26606"/>
          <ac:spMkLst>
            <pc:docMk/>
            <pc:sldMk cId="3569968928" sldId="1660"/>
            <ac:spMk id="46" creationId="{617D17FB-975C-487E-8519-38E547609E33}"/>
          </ac:spMkLst>
        </pc:spChg>
        <pc:spChg chg="add del">
          <ac:chgData name="Bernat Sort Rufat" userId="1e5df0ea-a861-48a6-82a7-7328f5d65c37" providerId="ADAL" clId="{CCA64883-683B-47C5-847B-28AF095DAAA2}" dt="2022-08-12T10:05:07.861" v="7354" actId="26606"/>
          <ac:spMkLst>
            <pc:docMk/>
            <pc:sldMk cId="3569968928" sldId="1660"/>
            <ac:spMk id="48" creationId="{7315379B-1645-4C87-AB3C-69DEF1ECDC94}"/>
          </ac:spMkLst>
        </pc:spChg>
        <pc:spChg chg="add del">
          <ac:chgData name="Bernat Sort Rufat" userId="1e5df0ea-a861-48a6-82a7-7328f5d65c37" providerId="ADAL" clId="{CCA64883-683B-47C5-847B-28AF095DAAA2}" dt="2022-08-12T10:05:07.861" v="7354" actId="26606"/>
          <ac:spMkLst>
            <pc:docMk/>
            <pc:sldMk cId="3569968928" sldId="1660"/>
            <ac:spMk id="49" creationId="{4FE70E86-779D-4922-A020-0B3E5C05AA42}"/>
          </ac:spMkLst>
        </pc:spChg>
        <pc:spChg chg="add del">
          <ac:chgData name="Bernat Sort Rufat" userId="1e5df0ea-a861-48a6-82a7-7328f5d65c37" providerId="ADAL" clId="{CCA64883-683B-47C5-847B-28AF095DAAA2}" dt="2022-08-12T10:05:08.706" v="7356" actId="26606"/>
          <ac:spMkLst>
            <pc:docMk/>
            <pc:sldMk cId="3569968928" sldId="1660"/>
            <ac:spMk id="53" creationId="{F0087D53-9295-4463-AAE4-D5C626046E9F}"/>
          </ac:spMkLst>
        </pc:spChg>
        <pc:spChg chg="add del">
          <ac:chgData name="Bernat Sort Rufat" userId="1e5df0ea-a861-48a6-82a7-7328f5d65c37" providerId="ADAL" clId="{CCA64883-683B-47C5-847B-28AF095DAAA2}" dt="2022-08-12T10:05:08.706" v="7356" actId="26606"/>
          <ac:spMkLst>
            <pc:docMk/>
            <pc:sldMk cId="3569968928" sldId="1660"/>
            <ac:spMk id="54" creationId="{D6A9C53F-5F90-40A5-8C85-5412D39C8C68}"/>
          </ac:spMkLst>
        </pc:spChg>
        <pc:spChg chg="add del">
          <ac:chgData name="Bernat Sort Rufat" userId="1e5df0ea-a861-48a6-82a7-7328f5d65c37" providerId="ADAL" clId="{CCA64883-683B-47C5-847B-28AF095DAAA2}" dt="2022-08-12T10:05:09.239" v="7358" actId="26606"/>
          <ac:spMkLst>
            <pc:docMk/>
            <pc:sldMk cId="3569968928" sldId="1660"/>
            <ac:spMk id="56" creationId="{7316481C-0A49-4796-812B-0D64F063B720}"/>
          </ac:spMkLst>
        </pc:spChg>
        <pc:spChg chg="add del">
          <ac:chgData name="Bernat Sort Rufat" userId="1e5df0ea-a861-48a6-82a7-7328f5d65c37" providerId="ADAL" clId="{CCA64883-683B-47C5-847B-28AF095DAAA2}" dt="2022-08-12T10:05:09.239" v="7358" actId="26606"/>
          <ac:spMkLst>
            <pc:docMk/>
            <pc:sldMk cId="3569968928" sldId="1660"/>
            <ac:spMk id="57" creationId="{A5271697-90F1-4A23-8EF2-0179F2EAFACB}"/>
          </ac:spMkLst>
        </pc:spChg>
        <pc:spChg chg="add del">
          <ac:chgData name="Bernat Sort Rufat" userId="1e5df0ea-a861-48a6-82a7-7328f5d65c37" providerId="ADAL" clId="{CCA64883-683B-47C5-847B-28AF095DAAA2}" dt="2022-08-12T10:05:09.239" v="7358" actId="26606"/>
          <ac:spMkLst>
            <pc:docMk/>
            <pc:sldMk cId="3569968928" sldId="1660"/>
            <ac:spMk id="73" creationId="{D9F5512A-48E1-4C07-B75E-3CCC517B6804}"/>
          </ac:spMkLst>
        </pc:spChg>
        <pc:spChg chg="add del">
          <ac:chgData name="Bernat Sort Rufat" userId="1e5df0ea-a861-48a6-82a7-7328f5d65c37" providerId="ADAL" clId="{CCA64883-683B-47C5-847B-28AF095DAAA2}" dt="2022-08-12T10:05:10.205" v="7360" actId="26606"/>
          <ac:spMkLst>
            <pc:docMk/>
            <pc:sldMk cId="3569968928" sldId="1660"/>
            <ac:spMk id="75" creationId="{1ED8053C-AF28-403A-90F2-67A100EDECE4}"/>
          </ac:spMkLst>
        </pc:spChg>
        <pc:spChg chg="add del">
          <ac:chgData name="Bernat Sort Rufat" userId="1e5df0ea-a861-48a6-82a7-7328f5d65c37" providerId="ADAL" clId="{CCA64883-683B-47C5-847B-28AF095DAAA2}" dt="2022-08-12T10:05:10.205" v="7360" actId="26606"/>
          <ac:spMkLst>
            <pc:docMk/>
            <pc:sldMk cId="3569968928" sldId="1660"/>
            <ac:spMk id="76" creationId="{10BCDCE7-03A4-438B-9B4A-0F5E37C4C1AF}"/>
          </ac:spMkLst>
        </pc:spChg>
        <pc:spChg chg="add del mod ord">
          <ac:chgData name="Bernat Sort Rufat" userId="1e5df0ea-a861-48a6-82a7-7328f5d65c37" providerId="ADAL" clId="{CCA64883-683B-47C5-847B-28AF095DAAA2}" dt="2022-08-12T10:16:59.788" v="7986" actId="478"/>
          <ac:spMkLst>
            <pc:docMk/>
            <pc:sldMk cId="3569968928" sldId="1660"/>
            <ac:spMk id="77" creationId="{6F370CB2-D132-16A0-6F6B-B02744F5AFE9}"/>
          </ac:spMkLst>
        </pc:spChg>
        <pc:spChg chg="add del">
          <ac:chgData name="Bernat Sort Rufat" userId="1e5df0ea-a861-48a6-82a7-7328f5d65c37" providerId="ADAL" clId="{CCA64883-683B-47C5-847B-28AF095DAAA2}" dt="2022-08-12T10:05:11.416" v="7362" actId="26606"/>
          <ac:spMkLst>
            <pc:docMk/>
            <pc:sldMk cId="3569968928" sldId="1660"/>
            <ac:spMk id="78" creationId="{AE47195D-EC06-4298-8805-0F0D65997676}"/>
          </ac:spMkLst>
        </pc:spChg>
        <pc:spChg chg="add del">
          <ac:chgData name="Bernat Sort Rufat" userId="1e5df0ea-a861-48a6-82a7-7328f5d65c37" providerId="ADAL" clId="{CCA64883-683B-47C5-847B-28AF095DAAA2}" dt="2022-08-12T10:05:11.416" v="7362" actId="26606"/>
          <ac:spMkLst>
            <pc:docMk/>
            <pc:sldMk cId="3569968928" sldId="1660"/>
            <ac:spMk id="79" creationId="{99413ED5-9ED4-4772-BCE4-2BCAE6B12E35}"/>
          </ac:spMkLst>
        </pc:spChg>
        <pc:spChg chg="add del">
          <ac:chgData name="Bernat Sort Rufat" userId="1e5df0ea-a861-48a6-82a7-7328f5d65c37" providerId="ADAL" clId="{CCA64883-683B-47C5-847B-28AF095DAAA2}" dt="2022-08-12T10:05:11.416" v="7362" actId="26606"/>
          <ac:spMkLst>
            <pc:docMk/>
            <pc:sldMk cId="3569968928" sldId="1660"/>
            <ac:spMk id="80" creationId="{04357C93-F0CB-4A1C-8F77-4E9063789819}"/>
          </ac:spMkLst>
        </pc:spChg>
        <pc:spChg chg="add del">
          <ac:chgData name="Bernat Sort Rufat" userId="1e5df0ea-a861-48a6-82a7-7328f5d65c37" providerId="ADAL" clId="{CCA64883-683B-47C5-847B-28AF095DAAA2}" dt="2022-08-12T10:05:11.416" v="7362" actId="26606"/>
          <ac:spMkLst>
            <pc:docMk/>
            <pc:sldMk cId="3569968928" sldId="1660"/>
            <ac:spMk id="81" creationId="{90F533E9-6690-41A8-A372-4C6C622D028D}"/>
          </ac:spMkLst>
        </pc:spChg>
        <pc:spChg chg="add del mod ord">
          <ac:chgData name="Bernat Sort Rufat" userId="1e5df0ea-a861-48a6-82a7-7328f5d65c37" providerId="ADAL" clId="{CCA64883-683B-47C5-847B-28AF095DAAA2}" dt="2022-08-12T10:17:00.352" v="7987" actId="478"/>
          <ac:spMkLst>
            <pc:docMk/>
            <pc:sldMk cId="3569968928" sldId="1660"/>
            <ac:spMk id="82" creationId="{921BA413-1FC1-6EE2-26F8-D7C2A7ED2908}"/>
          </ac:spMkLst>
        </pc:spChg>
        <pc:spChg chg="add del">
          <ac:chgData name="Bernat Sort Rufat" userId="1e5df0ea-a861-48a6-82a7-7328f5d65c37" providerId="ADAL" clId="{CCA64883-683B-47C5-847B-28AF095DAAA2}" dt="2022-08-12T10:05:20.348" v="7366" actId="26606"/>
          <ac:spMkLst>
            <pc:docMk/>
            <pc:sldMk cId="3569968928" sldId="1660"/>
            <ac:spMk id="83" creationId="{467F378D-A000-47AE-83B2-D9954D8C9423}"/>
          </ac:spMkLst>
        </pc:spChg>
        <pc:spChg chg="add del">
          <ac:chgData name="Bernat Sort Rufat" userId="1e5df0ea-a861-48a6-82a7-7328f5d65c37" providerId="ADAL" clId="{CCA64883-683B-47C5-847B-28AF095DAAA2}" dt="2022-08-12T10:05:20.348" v="7366" actId="26606"/>
          <ac:spMkLst>
            <pc:docMk/>
            <pc:sldMk cId="3569968928" sldId="1660"/>
            <ac:spMk id="84" creationId="{48E26863-5660-4928-984A-CA2CFC8F664D}"/>
          </ac:spMkLst>
        </pc:spChg>
        <pc:spChg chg="add del">
          <ac:chgData name="Bernat Sort Rufat" userId="1e5df0ea-a861-48a6-82a7-7328f5d65c37" providerId="ADAL" clId="{CCA64883-683B-47C5-847B-28AF095DAAA2}" dt="2022-08-12T10:05:20.348" v="7366" actId="26606"/>
          <ac:spMkLst>
            <pc:docMk/>
            <pc:sldMk cId="3569968928" sldId="1660"/>
            <ac:spMk id="85" creationId="{E7AD7F70-85A5-463C-9B1F-3182B60F8666}"/>
          </ac:spMkLst>
        </pc:spChg>
        <pc:spChg chg="add del">
          <ac:chgData name="Bernat Sort Rufat" userId="1e5df0ea-a861-48a6-82a7-7328f5d65c37" providerId="ADAL" clId="{CCA64883-683B-47C5-847B-28AF095DAAA2}" dt="2022-08-12T10:05:20.348" v="7366" actId="26606"/>
          <ac:spMkLst>
            <pc:docMk/>
            <pc:sldMk cId="3569968928" sldId="1660"/>
            <ac:spMk id="86" creationId="{13AF7514-9DD7-4ADB-84DF-5D8B61E735FE}"/>
          </ac:spMkLst>
        </pc:spChg>
        <pc:spChg chg="add del">
          <ac:chgData name="Bernat Sort Rufat" userId="1e5df0ea-a861-48a6-82a7-7328f5d65c37" providerId="ADAL" clId="{CCA64883-683B-47C5-847B-28AF095DAAA2}" dt="2022-08-12T10:05:20.348" v="7366" actId="26606"/>
          <ac:spMkLst>
            <pc:docMk/>
            <pc:sldMk cId="3569968928" sldId="1660"/>
            <ac:spMk id="87" creationId="{D7538F2A-6532-4E38-8354-21841BB0B4E7}"/>
          </ac:spMkLst>
        </pc:spChg>
        <pc:spChg chg="add mod">
          <ac:chgData name="Bernat Sort Rufat" userId="1e5df0ea-a861-48a6-82a7-7328f5d65c37" providerId="ADAL" clId="{CCA64883-683B-47C5-847B-28AF095DAAA2}" dt="2022-09-03T19:20:53.699" v="18653" actId="20577"/>
          <ac:spMkLst>
            <pc:docMk/>
            <pc:sldMk cId="3569968928" sldId="1660"/>
            <ac:spMk id="88" creationId="{59265F5D-D8A9-5CB1-94AA-EACA462474EA}"/>
          </ac:spMkLst>
        </pc:spChg>
        <pc:spChg chg="add mod">
          <ac:chgData name="Bernat Sort Rufat" userId="1e5df0ea-a861-48a6-82a7-7328f5d65c37" providerId="ADAL" clId="{CCA64883-683B-47C5-847B-28AF095DAAA2}" dt="2022-08-31T08:40:26.504" v="18044" actId="790"/>
          <ac:spMkLst>
            <pc:docMk/>
            <pc:sldMk cId="3569968928" sldId="1660"/>
            <ac:spMk id="89" creationId="{DFF73EC0-09A2-F7F7-7BD6-6E1B7DCB2AC3}"/>
          </ac:spMkLst>
        </pc:spChg>
        <pc:spChg chg="add mod">
          <ac:chgData name="Bernat Sort Rufat" userId="1e5df0ea-a861-48a6-82a7-7328f5d65c37" providerId="ADAL" clId="{CCA64883-683B-47C5-847B-28AF095DAAA2}" dt="2022-08-31T08:40:26.504" v="18044" actId="790"/>
          <ac:spMkLst>
            <pc:docMk/>
            <pc:sldMk cId="3569968928" sldId="1660"/>
            <ac:spMk id="90" creationId="{278893FC-3097-0332-CF69-0C0610342C8D}"/>
          </ac:spMkLst>
        </pc:spChg>
        <pc:spChg chg="add mod">
          <ac:chgData name="Bernat Sort Rufat" userId="1e5df0ea-a861-48a6-82a7-7328f5d65c37" providerId="ADAL" clId="{CCA64883-683B-47C5-847B-28AF095DAAA2}" dt="2022-08-31T08:40:26.504" v="18044" actId="790"/>
          <ac:spMkLst>
            <pc:docMk/>
            <pc:sldMk cId="3569968928" sldId="1660"/>
            <ac:spMk id="91" creationId="{0C447069-F911-7A9F-FE56-D30226E0B25B}"/>
          </ac:spMkLst>
        </pc:spChg>
        <pc:spChg chg="add mod">
          <ac:chgData name="Bernat Sort Rufat" userId="1e5df0ea-a861-48a6-82a7-7328f5d65c37" providerId="ADAL" clId="{CCA64883-683B-47C5-847B-28AF095DAAA2}" dt="2022-08-31T08:40:26.504" v="18044" actId="790"/>
          <ac:spMkLst>
            <pc:docMk/>
            <pc:sldMk cId="3569968928" sldId="1660"/>
            <ac:spMk id="92" creationId="{B85D4598-914A-C85F-204B-1BE6DD06DEA8}"/>
          </ac:spMkLst>
        </pc:spChg>
        <pc:spChg chg="add mod">
          <ac:chgData name="Bernat Sort Rufat" userId="1e5df0ea-a861-48a6-82a7-7328f5d65c37" providerId="ADAL" clId="{CCA64883-683B-47C5-847B-28AF095DAAA2}" dt="2022-08-31T08:40:26.504" v="18044" actId="790"/>
          <ac:spMkLst>
            <pc:docMk/>
            <pc:sldMk cId="3569968928" sldId="1660"/>
            <ac:spMk id="93" creationId="{2FA21ACF-EE4D-9577-CF4B-DC9C6B05BD94}"/>
          </ac:spMkLst>
        </pc:spChg>
        <pc:grpChg chg="add del">
          <ac:chgData name="Bernat Sort Rufat" userId="1e5df0ea-a861-48a6-82a7-7328f5d65c37" providerId="ADAL" clId="{CCA64883-683B-47C5-847B-28AF095DAAA2}" dt="2022-08-12T10:05:04.990" v="7348" actId="26606"/>
          <ac:grpSpMkLst>
            <pc:docMk/>
            <pc:sldMk cId="3569968928" sldId="1660"/>
            <ac:grpSpMk id="35" creationId="{18226A8C-7793-4AE1-93F3-C51E771AB9F9}"/>
          </ac:grpSpMkLst>
        </pc:grpChg>
        <pc:grpChg chg="add del">
          <ac:chgData name="Bernat Sort Rufat" userId="1e5df0ea-a861-48a6-82a7-7328f5d65c37" providerId="ADAL" clId="{CCA64883-683B-47C5-847B-28AF095DAAA2}" dt="2022-08-12T10:05:07.861" v="7354" actId="26606"/>
          <ac:grpSpMkLst>
            <pc:docMk/>
            <pc:sldMk cId="3569968928" sldId="1660"/>
            <ac:grpSpMk id="50" creationId="{81F55513-2668-477C-9962-1B9F5E31F120}"/>
          </ac:grpSpMkLst>
        </pc:grpChg>
        <pc:grpChg chg="add del">
          <ac:chgData name="Bernat Sort Rufat" userId="1e5df0ea-a861-48a6-82a7-7328f5d65c37" providerId="ADAL" clId="{CCA64883-683B-47C5-847B-28AF095DAAA2}" dt="2022-08-12T10:05:09.239" v="7358" actId="26606"/>
          <ac:grpSpMkLst>
            <pc:docMk/>
            <pc:sldMk cId="3569968928" sldId="1660"/>
            <ac:grpSpMk id="58" creationId="{0924561D-756D-410B-973A-E68C2552C20C}"/>
          </ac:grpSpMkLst>
        </pc:grpChg>
        <pc:picChg chg="add mod ord modCrop">
          <ac:chgData name="Bernat Sort Rufat" userId="1e5df0ea-a861-48a6-82a7-7328f5d65c37" providerId="ADAL" clId="{CCA64883-683B-47C5-847B-28AF095DAAA2}" dt="2022-08-26T11:28:46.312" v="14375" actId="1440"/>
          <ac:picMkLst>
            <pc:docMk/>
            <pc:sldMk cId="3569968928" sldId="1660"/>
            <ac:picMk id="6" creationId="{7ABFF21A-7C95-508D-018D-D1CB5640D80D}"/>
          </ac:picMkLst>
        </pc:picChg>
        <pc:picChg chg="add mod modCrop">
          <ac:chgData name="Bernat Sort Rufat" userId="1e5df0ea-a861-48a6-82a7-7328f5d65c37" providerId="ADAL" clId="{CCA64883-683B-47C5-847B-28AF095DAAA2}" dt="2022-08-26T11:28:46.312" v="14375" actId="1440"/>
          <ac:picMkLst>
            <pc:docMk/>
            <pc:sldMk cId="3569968928" sldId="1660"/>
            <ac:picMk id="8" creationId="{9C6CDB3B-48DD-603E-3B87-3667426AB521}"/>
          </ac:picMkLst>
        </pc:picChg>
      </pc:sldChg>
      <pc:sldChg chg="addSp delSp modSp add mod">
        <pc:chgData name="Bernat Sort Rufat" userId="1e5df0ea-a861-48a6-82a7-7328f5d65c37" providerId="ADAL" clId="{CCA64883-683B-47C5-847B-28AF095DAAA2}" dt="2022-08-24T16:35:52.528" v="13167" actId="1076"/>
        <pc:sldMkLst>
          <pc:docMk/>
          <pc:sldMk cId="2211318399" sldId="1661"/>
        </pc:sldMkLst>
        <pc:spChg chg="mod">
          <ac:chgData name="Bernat Sort Rufat" userId="1e5df0ea-a861-48a6-82a7-7328f5d65c37" providerId="ADAL" clId="{CCA64883-683B-47C5-847B-28AF095DAAA2}" dt="2022-08-24T16:35:40.731" v="13166" actId="1076"/>
          <ac:spMkLst>
            <pc:docMk/>
            <pc:sldMk cId="2211318399" sldId="1661"/>
            <ac:spMk id="2" creationId="{53013035-1F76-6B1C-F90E-275779360FA3}"/>
          </ac:spMkLst>
        </pc:spChg>
        <pc:spChg chg="add del mod">
          <ac:chgData name="Bernat Sort Rufat" userId="1e5df0ea-a861-48a6-82a7-7328f5d65c37" providerId="ADAL" clId="{CCA64883-683B-47C5-847B-28AF095DAAA2}" dt="2022-08-23T10:46:47.608" v="8483" actId="478"/>
          <ac:spMkLst>
            <pc:docMk/>
            <pc:sldMk cId="2211318399" sldId="1661"/>
            <ac:spMk id="3" creationId="{C4297C23-340E-505E-017B-2E1178E7CCA7}"/>
          </ac:spMkLst>
        </pc:spChg>
        <pc:spChg chg="add mod">
          <ac:chgData name="Bernat Sort Rufat" userId="1e5df0ea-a861-48a6-82a7-7328f5d65c37" providerId="ADAL" clId="{CCA64883-683B-47C5-847B-28AF095DAAA2}" dt="2022-08-24T16:35:52.528" v="13167" actId="1076"/>
          <ac:spMkLst>
            <pc:docMk/>
            <pc:sldMk cId="2211318399" sldId="1661"/>
            <ac:spMk id="4" creationId="{95165C14-51EE-F0A7-7684-2CD2CE2A45C0}"/>
          </ac:spMkLst>
        </pc:spChg>
        <pc:spChg chg="del">
          <ac:chgData name="Bernat Sort Rufat" userId="1e5df0ea-a861-48a6-82a7-7328f5d65c37" providerId="ADAL" clId="{CCA64883-683B-47C5-847B-28AF095DAAA2}" dt="2022-08-23T10:42:58.920" v="8431" actId="478"/>
          <ac:spMkLst>
            <pc:docMk/>
            <pc:sldMk cId="2211318399" sldId="1661"/>
            <ac:spMk id="11" creationId="{0109C51E-DA06-7E01-E3AC-802537944BDE}"/>
          </ac:spMkLst>
        </pc:spChg>
        <pc:spChg chg="del">
          <ac:chgData name="Bernat Sort Rufat" userId="1e5df0ea-a861-48a6-82a7-7328f5d65c37" providerId="ADAL" clId="{CCA64883-683B-47C5-847B-28AF095DAAA2}" dt="2022-08-23T10:42:58.920" v="8431" actId="478"/>
          <ac:spMkLst>
            <pc:docMk/>
            <pc:sldMk cId="2211318399" sldId="1661"/>
            <ac:spMk id="12" creationId="{62C1A6BD-8BC2-1ECE-558D-E9A77B411E01}"/>
          </ac:spMkLst>
        </pc:spChg>
        <pc:spChg chg="add mod">
          <ac:chgData name="Bernat Sort Rufat" userId="1e5df0ea-a861-48a6-82a7-7328f5d65c37" providerId="ADAL" clId="{CCA64883-683B-47C5-847B-28AF095DAAA2}" dt="2022-08-24T16:35:52.528" v="13167" actId="1076"/>
          <ac:spMkLst>
            <pc:docMk/>
            <pc:sldMk cId="2211318399" sldId="1661"/>
            <ac:spMk id="17" creationId="{9D56B7E7-89F5-CC40-7965-8FEBE9EC176C}"/>
          </ac:spMkLst>
        </pc:spChg>
        <pc:spChg chg="add del">
          <ac:chgData name="Bernat Sort Rufat" userId="1e5df0ea-a861-48a6-82a7-7328f5d65c37" providerId="ADAL" clId="{CCA64883-683B-47C5-847B-28AF095DAAA2}" dt="2022-08-23T10:49:10.362" v="8498" actId="22"/>
          <ac:spMkLst>
            <pc:docMk/>
            <pc:sldMk cId="2211318399" sldId="1661"/>
            <ac:spMk id="19" creationId="{FE6C0E23-9B32-3FFB-C7DD-6E0F9AD39D50}"/>
          </ac:spMkLst>
        </pc:spChg>
        <pc:spChg chg="add mod">
          <ac:chgData name="Bernat Sort Rufat" userId="1e5df0ea-a861-48a6-82a7-7328f5d65c37" providerId="ADAL" clId="{CCA64883-683B-47C5-847B-28AF095DAAA2}" dt="2022-08-24T16:35:52.528" v="13167" actId="1076"/>
          <ac:spMkLst>
            <pc:docMk/>
            <pc:sldMk cId="2211318399" sldId="1661"/>
            <ac:spMk id="20" creationId="{6A72B04F-C89A-04D0-8131-F1F00A05F6C2}"/>
          </ac:spMkLst>
        </pc:spChg>
        <pc:spChg chg="add mod">
          <ac:chgData name="Bernat Sort Rufat" userId="1e5df0ea-a861-48a6-82a7-7328f5d65c37" providerId="ADAL" clId="{CCA64883-683B-47C5-847B-28AF095DAAA2}" dt="2022-08-24T16:35:52.528" v="13167" actId="1076"/>
          <ac:spMkLst>
            <pc:docMk/>
            <pc:sldMk cId="2211318399" sldId="1661"/>
            <ac:spMk id="21" creationId="{4472C174-12FE-002B-2D6E-98C9A1AA5EC6}"/>
          </ac:spMkLst>
        </pc:spChg>
        <pc:spChg chg="add mod">
          <ac:chgData name="Bernat Sort Rufat" userId="1e5df0ea-a861-48a6-82a7-7328f5d65c37" providerId="ADAL" clId="{CCA64883-683B-47C5-847B-28AF095DAAA2}" dt="2022-08-24T16:35:52.528" v="13167" actId="1076"/>
          <ac:spMkLst>
            <pc:docMk/>
            <pc:sldMk cId="2211318399" sldId="1661"/>
            <ac:spMk id="23" creationId="{1C5AC664-A7BC-D4AC-7D82-A769933BFE9E}"/>
          </ac:spMkLst>
        </pc:spChg>
        <pc:spChg chg="add mod">
          <ac:chgData name="Bernat Sort Rufat" userId="1e5df0ea-a861-48a6-82a7-7328f5d65c37" providerId="ADAL" clId="{CCA64883-683B-47C5-847B-28AF095DAAA2}" dt="2022-08-24T16:35:52.528" v="13167" actId="1076"/>
          <ac:spMkLst>
            <pc:docMk/>
            <pc:sldMk cId="2211318399" sldId="1661"/>
            <ac:spMk id="24" creationId="{25266EAF-B17A-D46D-AE22-6B4E8E73547C}"/>
          </ac:spMkLst>
        </pc:spChg>
        <pc:spChg chg="add mod">
          <ac:chgData name="Bernat Sort Rufat" userId="1e5df0ea-a861-48a6-82a7-7328f5d65c37" providerId="ADAL" clId="{CCA64883-683B-47C5-847B-28AF095DAAA2}" dt="2022-08-24T16:35:52.528" v="13167" actId="1076"/>
          <ac:spMkLst>
            <pc:docMk/>
            <pc:sldMk cId="2211318399" sldId="1661"/>
            <ac:spMk id="25" creationId="{9645DE65-0149-981F-D9E6-F55696601ADA}"/>
          </ac:spMkLst>
        </pc:spChg>
        <pc:spChg chg="add del mod">
          <ac:chgData name="Bernat Sort Rufat" userId="1e5df0ea-a861-48a6-82a7-7328f5d65c37" providerId="ADAL" clId="{CCA64883-683B-47C5-847B-28AF095DAAA2}" dt="2022-08-23T10:58:58.124" v="8694" actId="478"/>
          <ac:spMkLst>
            <pc:docMk/>
            <pc:sldMk cId="2211318399" sldId="1661"/>
            <ac:spMk id="26" creationId="{5705A357-2622-ECF2-6A10-255AEDD7CA08}"/>
          </ac:spMkLst>
        </pc:spChg>
        <pc:spChg chg="add del mod">
          <ac:chgData name="Bernat Sort Rufat" userId="1e5df0ea-a861-48a6-82a7-7328f5d65c37" providerId="ADAL" clId="{CCA64883-683B-47C5-847B-28AF095DAAA2}" dt="2022-08-24T16:35:52.528" v="13167" actId="1076"/>
          <ac:spMkLst>
            <pc:docMk/>
            <pc:sldMk cId="2211318399" sldId="1661"/>
            <ac:spMk id="27" creationId="{7E8ED48E-F746-5F9D-A7E2-20CAC9A08244}"/>
          </ac:spMkLst>
        </pc:spChg>
        <pc:spChg chg="add del mod">
          <ac:chgData name="Bernat Sort Rufat" userId="1e5df0ea-a861-48a6-82a7-7328f5d65c37" providerId="ADAL" clId="{CCA64883-683B-47C5-847B-28AF095DAAA2}" dt="2022-08-23T11:06:32.775" v="8775" actId="478"/>
          <ac:spMkLst>
            <pc:docMk/>
            <pc:sldMk cId="2211318399" sldId="1661"/>
            <ac:spMk id="50" creationId="{5CA7C9DE-BDC2-FE2B-CEA2-7DF59925383C}"/>
          </ac:spMkLst>
        </pc:spChg>
        <pc:spChg chg="add mod">
          <ac:chgData name="Bernat Sort Rufat" userId="1e5df0ea-a861-48a6-82a7-7328f5d65c37" providerId="ADAL" clId="{CCA64883-683B-47C5-847B-28AF095DAAA2}" dt="2022-08-24T16:35:52.528" v="13167" actId="1076"/>
          <ac:spMkLst>
            <pc:docMk/>
            <pc:sldMk cId="2211318399" sldId="1661"/>
            <ac:spMk id="51" creationId="{63E97423-6F0F-F2E8-B0D4-F5893BC1FCA5}"/>
          </ac:spMkLst>
        </pc:spChg>
        <pc:spChg chg="add mod">
          <ac:chgData name="Bernat Sort Rufat" userId="1e5df0ea-a861-48a6-82a7-7328f5d65c37" providerId="ADAL" clId="{CCA64883-683B-47C5-847B-28AF095DAAA2}" dt="2022-08-24T16:35:52.528" v="13167" actId="1076"/>
          <ac:spMkLst>
            <pc:docMk/>
            <pc:sldMk cId="2211318399" sldId="1661"/>
            <ac:spMk id="53" creationId="{B561A845-E4B8-6B25-B0C1-1CECA9576050}"/>
          </ac:spMkLst>
        </pc:spChg>
        <pc:spChg chg="add del mod">
          <ac:chgData name="Bernat Sort Rufat" userId="1e5df0ea-a861-48a6-82a7-7328f5d65c37" providerId="ADAL" clId="{CCA64883-683B-47C5-847B-28AF095DAAA2}" dt="2022-08-23T11:13:48.864" v="8991" actId="478"/>
          <ac:spMkLst>
            <pc:docMk/>
            <pc:sldMk cId="2211318399" sldId="1661"/>
            <ac:spMk id="54" creationId="{B8429472-F7D8-F6CD-F8AD-19A136215C3A}"/>
          </ac:spMkLst>
        </pc:spChg>
        <pc:spChg chg="add mod">
          <ac:chgData name="Bernat Sort Rufat" userId="1e5df0ea-a861-48a6-82a7-7328f5d65c37" providerId="ADAL" clId="{CCA64883-683B-47C5-847B-28AF095DAAA2}" dt="2022-08-24T16:35:52.528" v="13167" actId="1076"/>
          <ac:spMkLst>
            <pc:docMk/>
            <pc:sldMk cId="2211318399" sldId="1661"/>
            <ac:spMk id="64" creationId="{4D826390-79BE-CCAE-6264-20BE39077FD3}"/>
          </ac:spMkLst>
        </pc:spChg>
        <pc:spChg chg="add mod">
          <ac:chgData name="Bernat Sort Rufat" userId="1e5df0ea-a861-48a6-82a7-7328f5d65c37" providerId="ADAL" clId="{CCA64883-683B-47C5-847B-28AF095DAAA2}" dt="2022-08-24T16:35:52.528" v="13167" actId="1076"/>
          <ac:spMkLst>
            <pc:docMk/>
            <pc:sldMk cId="2211318399" sldId="1661"/>
            <ac:spMk id="65" creationId="{698156DE-DFB7-674C-8855-593C57493FDC}"/>
          </ac:spMkLst>
        </pc:spChg>
        <pc:spChg chg="add mod">
          <ac:chgData name="Bernat Sort Rufat" userId="1e5df0ea-a861-48a6-82a7-7328f5d65c37" providerId="ADAL" clId="{CCA64883-683B-47C5-847B-28AF095DAAA2}" dt="2022-08-24T16:35:52.528" v="13167" actId="1076"/>
          <ac:spMkLst>
            <pc:docMk/>
            <pc:sldMk cId="2211318399" sldId="1661"/>
            <ac:spMk id="78" creationId="{F25C6A55-DAF8-8EE1-B48B-98DA2E58CAB7}"/>
          </ac:spMkLst>
        </pc:spChg>
        <pc:spChg chg="add del mod">
          <ac:chgData name="Bernat Sort Rufat" userId="1e5df0ea-a861-48a6-82a7-7328f5d65c37" providerId="ADAL" clId="{CCA64883-683B-47C5-847B-28AF095DAAA2}" dt="2022-08-23T11:20:56.985" v="9152"/>
          <ac:spMkLst>
            <pc:docMk/>
            <pc:sldMk cId="2211318399" sldId="1661"/>
            <ac:spMk id="79" creationId="{0E3FE0DE-1A77-F16B-9D2C-94B904DBAEEE}"/>
          </ac:spMkLst>
        </pc:spChg>
        <pc:spChg chg="add mod">
          <ac:chgData name="Bernat Sort Rufat" userId="1e5df0ea-a861-48a6-82a7-7328f5d65c37" providerId="ADAL" clId="{CCA64883-683B-47C5-847B-28AF095DAAA2}" dt="2022-08-24T16:35:52.528" v="13167" actId="1076"/>
          <ac:spMkLst>
            <pc:docMk/>
            <pc:sldMk cId="2211318399" sldId="1661"/>
            <ac:spMk id="80" creationId="{9158CA78-85A5-869F-CDAA-B869E05AEC46}"/>
          </ac:spMkLst>
        </pc:spChg>
        <pc:spChg chg="del mod">
          <ac:chgData name="Bernat Sort Rufat" userId="1e5df0ea-a861-48a6-82a7-7328f5d65c37" providerId="ADAL" clId="{CCA64883-683B-47C5-847B-28AF095DAAA2}" dt="2022-08-23T10:44:44.884" v="8444" actId="478"/>
          <ac:spMkLst>
            <pc:docMk/>
            <pc:sldMk cId="2211318399" sldId="1661"/>
            <ac:spMk id="88" creationId="{59265F5D-D8A9-5CB1-94AA-EACA462474EA}"/>
          </ac:spMkLst>
        </pc:spChg>
        <pc:spChg chg="del">
          <ac:chgData name="Bernat Sort Rufat" userId="1e5df0ea-a861-48a6-82a7-7328f5d65c37" providerId="ADAL" clId="{CCA64883-683B-47C5-847B-28AF095DAAA2}" dt="2022-08-23T10:42:58.920" v="8431" actId="478"/>
          <ac:spMkLst>
            <pc:docMk/>
            <pc:sldMk cId="2211318399" sldId="1661"/>
            <ac:spMk id="89" creationId="{DFF73EC0-09A2-F7F7-7BD6-6E1B7DCB2AC3}"/>
          </ac:spMkLst>
        </pc:spChg>
        <pc:spChg chg="del">
          <ac:chgData name="Bernat Sort Rufat" userId="1e5df0ea-a861-48a6-82a7-7328f5d65c37" providerId="ADAL" clId="{CCA64883-683B-47C5-847B-28AF095DAAA2}" dt="2022-08-23T10:42:58.920" v="8431" actId="478"/>
          <ac:spMkLst>
            <pc:docMk/>
            <pc:sldMk cId="2211318399" sldId="1661"/>
            <ac:spMk id="90" creationId="{278893FC-3097-0332-CF69-0C0610342C8D}"/>
          </ac:spMkLst>
        </pc:spChg>
        <pc:spChg chg="del">
          <ac:chgData name="Bernat Sort Rufat" userId="1e5df0ea-a861-48a6-82a7-7328f5d65c37" providerId="ADAL" clId="{CCA64883-683B-47C5-847B-28AF095DAAA2}" dt="2022-08-23T10:44:44.395" v="8443" actId="478"/>
          <ac:spMkLst>
            <pc:docMk/>
            <pc:sldMk cId="2211318399" sldId="1661"/>
            <ac:spMk id="91" creationId="{0C447069-F911-7A9F-FE56-D30226E0B25B}"/>
          </ac:spMkLst>
        </pc:spChg>
        <pc:spChg chg="del">
          <ac:chgData name="Bernat Sort Rufat" userId="1e5df0ea-a861-48a6-82a7-7328f5d65c37" providerId="ADAL" clId="{CCA64883-683B-47C5-847B-28AF095DAAA2}" dt="2022-08-23T10:42:58.920" v="8431" actId="478"/>
          <ac:spMkLst>
            <pc:docMk/>
            <pc:sldMk cId="2211318399" sldId="1661"/>
            <ac:spMk id="92" creationId="{B85D4598-914A-C85F-204B-1BE6DD06DEA8}"/>
          </ac:spMkLst>
        </pc:spChg>
        <pc:spChg chg="del">
          <ac:chgData name="Bernat Sort Rufat" userId="1e5df0ea-a861-48a6-82a7-7328f5d65c37" providerId="ADAL" clId="{CCA64883-683B-47C5-847B-28AF095DAAA2}" dt="2022-08-23T10:42:58.920" v="8431" actId="478"/>
          <ac:spMkLst>
            <pc:docMk/>
            <pc:sldMk cId="2211318399" sldId="1661"/>
            <ac:spMk id="93" creationId="{2FA21ACF-EE4D-9577-CF4B-DC9C6B05BD94}"/>
          </ac:spMkLst>
        </pc:spChg>
        <pc:spChg chg="add mod">
          <ac:chgData name="Bernat Sort Rufat" userId="1e5df0ea-a861-48a6-82a7-7328f5d65c37" providerId="ADAL" clId="{CCA64883-683B-47C5-847B-28AF095DAAA2}" dt="2022-08-24T16:35:52.528" v="13167" actId="1076"/>
          <ac:spMkLst>
            <pc:docMk/>
            <pc:sldMk cId="2211318399" sldId="1661"/>
            <ac:spMk id="97" creationId="{609C536B-1455-AE55-AF2B-9290671FFCF9}"/>
          </ac:spMkLst>
        </pc:spChg>
        <pc:spChg chg="add mod">
          <ac:chgData name="Bernat Sort Rufat" userId="1e5df0ea-a861-48a6-82a7-7328f5d65c37" providerId="ADAL" clId="{CCA64883-683B-47C5-847B-28AF095DAAA2}" dt="2022-08-24T16:35:52.528" v="13167" actId="1076"/>
          <ac:spMkLst>
            <pc:docMk/>
            <pc:sldMk cId="2211318399" sldId="1661"/>
            <ac:spMk id="99" creationId="{F63CA0DB-C41D-9CC8-5C98-890E66C2E4DA}"/>
          </ac:spMkLst>
        </pc:spChg>
        <pc:picChg chg="del">
          <ac:chgData name="Bernat Sort Rufat" userId="1e5df0ea-a861-48a6-82a7-7328f5d65c37" providerId="ADAL" clId="{CCA64883-683B-47C5-847B-28AF095DAAA2}" dt="2022-08-23T10:43:06.512" v="8437" actId="478"/>
          <ac:picMkLst>
            <pc:docMk/>
            <pc:sldMk cId="2211318399" sldId="1661"/>
            <ac:picMk id="6" creationId="{7ABFF21A-7C95-508D-018D-D1CB5640D80D}"/>
          </ac:picMkLst>
        </pc:picChg>
        <pc:picChg chg="add del mod modCrop">
          <ac:chgData name="Bernat Sort Rufat" userId="1e5df0ea-a861-48a6-82a7-7328f5d65c37" providerId="ADAL" clId="{CCA64883-683B-47C5-847B-28AF095DAAA2}" dt="2022-08-23T10:59:19.419" v="8698" actId="478"/>
          <ac:picMkLst>
            <pc:docMk/>
            <pc:sldMk cId="2211318399" sldId="1661"/>
            <ac:picMk id="7" creationId="{96BABFF7-FBB2-553E-D924-35C06A716ADF}"/>
          </ac:picMkLst>
        </pc:picChg>
        <pc:picChg chg="del">
          <ac:chgData name="Bernat Sort Rufat" userId="1e5df0ea-a861-48a6-82a7-7328f5d65c37" providerId="ADAL" clId="{CCA64883-683B-47C5-847B-28AF095DAAA2}" dt="2022-08-23T10:43:06.862" v="8438" actId="478"/>
          <ac:picMkLst>
            <pc:docMk/>
            <pc:sldMk cId="2211318399" sldId="1661"/>
            <ac:picMk id="8" creationId="{9C6CDB3B-48DD-603E-3B87-3667426AB521}"/>
          </ac:picMkLst>
        </pc:picChg>
        <pc:picChg chg="add mod modCrop">
          <ac:chgData name="Bernat Sort Rufat" userId="1e5df0ea-a861-48a6-82a7-7328f5d65c37" providerId="ADAL" clId="{CCA64883-683B-47C5-847B-28AF095DAAA2}" dt="2022-08-24T16:35:52.528" v="13167" actId="1076"/>
          <ac:picMkLst>
            <pc:docMk/>
            <pc:sldMk cId="2211318399" sldId="1661"/>
            <ac:picMk id="13" creationId="{153301EE-0B44-9C7F-715B-0E1C3557E53D}"/>
          </ac:picMkLst>
        </pc:picChg>
        <pc:picChg chg="add del mod">
          <ac:chgData name="Bernat Sort Rufat" userId="1e5df0ea-a861-48a6-82a7-7328f5d65c37" providerId="ADAL" clId="{CCA64883-683B-47C5-847B-28AF095DAAA2}" dt="2022-08-23T10:48:46.031" v="8496" actId="478"/>
          <ac:picMkLst>
            <pc:docMk/>
            <pc:sldMk cId="2211318399" sldId="1661"/>
            <ac:picMk id="14" creationId="{171D4B14-FCBA-BDC8-1F97-396FE72EF692}"/>
          </ac:picMkLst>
        </pc:picChg>
        <pc:cxnChg chg="add mod">
          <ac:chgData name="Bernat Sort Rufat" userId="1e5df0ea-a861-48a6-82a7-7328f5d65c37" providerId="ADAL" clId="{CCA64883-683B-47C5-847B-28AF095DAAA2}" dt="2022-08-24T16:35:52.528" v="13167" actId="1076"/>
          <ac:cxnSpMkLst>
            <pc:docMk/>
            <pc:sldMk cId="2211318399" sldId="1661"/>
            <ac:cxnSpMk id="10" creationId="{DABA8429-6DD7-AC4A-6465-DC6FB57BE378}"/>
          </ac:cxnSpMkLst>
        </pc:cxnChg>
        <pc:cxnChg chg="add mod">
          <ac:chgData name="Bernat Sort Rufat" userId="1e5df0ea-a861-48a6-82a7-7328f5d65c37" providerId="ADAL" clId="{CCA64883-683B-47C5-847B-28AF095DAAA2}" dt="2022-08-24T16:35:52.528" v="13167" actId="1076"/>
          <ac:cxnSpMkLst>
            <pc:docMk/>
            <pc:sldMk cId="2211318399" sldId="1661"/>
            <ac:cxnSpMk id="29" creationId="{20CA22A5-5003-14F0-AB58-234B40427DFF}"/>
          </ac:cxnSpMkLst>
        </pc:cxnChg>
        <pc:cxnChg chg="add mod">
          <ac:chgData name="Bernat Sort Rufat" userId="1e5df0ea-a861-48a6-82a7-7328f5d65c37" providerId="ADAL" clId="{CCA64883-683B-47C5-847B-28AF095DAAA2}" dt="2022-08-24T16:35:52.528" v="13167" actId="1076"/>
          <ac:cxnSpMkLst>
            <pc:docMk/>
            <pc:sldMk cId="2211318399" sldId="1661"/>
            <ac:cxnSpMk id="31" creationId="{AA1F4483-A421-ABD3-5D2D-E069649F7FA9}"/>
          </ac:cxnSpMkLst>
        </pc:cxnChg>
        <pc:cxnChg chg="add mod">
          <ac:chgData name="Bernat Sort Rufat" userId="1e5df0ea-a861-48a6-82a7-7328f5d65c37" providerId="ADAL" clId="{CCA64883-683B-47C5-847B-28AF095DAAA2}" dt="2022-08-24T16:35:52.528" v="13167" actId="1076"/>
          <ac:cxnSpMkLst>
            <pc:docMk/>
            <pc:sldMk cId="2211318399" sldId="1661"/>
            <ac:cxnSpMk id="34" creationId="{2AC3E770-34FF-AF25-A2E4-964CFF0E1DC7}"/>
          </ac:cxnSpMkLst>
        </pc:cxnChg>
        <pc:cxnChg chg="add del mod">
          <ac:chgData name="Bernat Sort Rufat" userId="1e5df0ea-a861-48a6-82a7-7328f5d65c37" providerId="ADAL" clId="{CCA64883-683B-47C5-847B-28AF095DAAA2}" dt="2022-08-23T11:15:41.704" v="8999" actId="478"/>
          <ac:cxnSpMkLst>
            <pc:docMk/>
            <pc:sldMk cId="2211318399" sldId="1661"/>
            <ac:cxnSpMk id="38" creationId="{D46DF8CE-2CC4-0D9C-9AB6-977D2CC6677D}"/>
          </ac:cxnSpMkLst>
        </pc:cxnChg>
        <pc:cxnChg chg="add del mod">
          <ac:chgData name="Bernat Sort Rufat" userId="1e5df0ea-a861-48a6-82a7-7328f5d65c37" providerId="ADAL" clId="{CCA64883-683B-47C5-847B-28AF095DAAA2}" dt="2022-08-23T11:02:35.461" v="8724" actId="478"/>
          <ac:cxnSpMkLst>
            <pc:docMk/>
            <pc:sldMk cId="2211318399" sldId="1661"/>
            <ac:cxnSpMk id="47" creationId="{114D4551-987D-271B-FB87-9AEA4EC404C6}"/>
          </ac:cxnSpMkLst>
        </pc:cxnChg>
        <pc:cxnChg chg="add del mod">
          <ac:chgData name="Bernat Sort Rufat" userId="1e5df0ea-a861-48a6-82a7-7328f5d65c37" providerId="ADAL" clId="{CCA64883-683B-47C5-847B-28AF095DAAA2}" dt="2022-08-23T11:05:59.509" v="8748"/>
          <ac:cxnSpMkLst>
            <pc:docMk/>
            <pc:sldMk cId="2211318399" sldId="1661"/>
            <ac:cxnSpMk id="48" creationId="{0ED600AE-9108-61B9-3913-35481D156ADE}"/>
          </ac:cxnSpMkLst>
        </pc:cxnChg>
        <pc:cxnChg chg="add mod">
          <ac:chgData name="Bernat Sort Rufat" userId="1e5df0ea-a861-48a6-82a7-7328f5d65c37" providerId="ADAL" clId="{CCA64883-683B-47C5-847B-28AF095DAAA2}" dt="2022-08-24T16:35:52.528" v="13167" actId="1076"/>
          <ac:cxnSpMkLst>
            <pc:docMk/>
            <pc:sldMk cId="2211318399" sldId="1661"/>
            <ac:cxnSpMk id="49" creationId="{EA6D88D4-2622-4887-C6F2-3B203A23DE39}"/>
          </ac:cxnSpMkLst>
        </pc:cxnChg>
        <pc:cxnChg chg="add mod">
          <ac:chgData name="Bernat Sort Rufat" userId="1e5df0ea-a861-48a6-82a7-7328f5d65c37" providerId="ADAL" clId="{CCA64883-683B-47C5-847B-28AF095DAAA2}" dt="2022-08-24T16:35:52.528" v="13167" actId="1076"/>
          <ac:cxnSpMkLst>
            <pc:docMk/>
            <pc:sldMk cId="2211318399" sldId="1661"/>
            <ac:cxnSpMk id="52" creationId="{B7F76DA2-2BE3-9BDC-1E65-6A98E6AE54E9}"/>
          </ac:cxnSpMkLst>
        </pc:cxnChg>
        <pc:cxnChg chg="add mod">
          <ac:chgData name="Bernat Sort Rufat" userId="1e5df0ea-a861-48a6-82a7-7328f5d65c37" providerId="ADAL" clId="{CCA64883-683B-47C5-847B-28AF095DAAA2}" dt="2022-08-24T16:35:52.528" v="13167" actId="1076"/>
          <ac:cxnSpMkLst>
            <pc:docMk/>
            <pc:sldMk cId="2211318399" sldId="1661"/>
            <ac:cxnSpMk id="55" creationId="{84F40A3C-BB2F-973E-C83A-C52F0A8D02A6}"/>
          </ac:cxnSpMkLst>
        </pc:cxnChg>
        <pc:cxnChg chg="add mod">
          <ac:chgData name="Bernat Sort Rufat" userId="1e5df0ea-a861-48a6-82a7-7328f5d65c37" providerId="ADAL" clId="{CCA64883-683B-47C5-847B-28AF095DAAA2}" dt="2022-08-24T16:35:52.528" v="13167" actId="1076"/>
          <ac:cxnSpMkLst>
            <pc:docMk/>
            <pc:sldMk cId="2211318399" sldId="1661"/>
            <ac:cxnSpMk id="56" creationId="{7CC28834-1145-6B38-4C80-9FA86FACFC0C}"/>
          </ac:cxnSpMkLst>
        </pc:cxnChg>
        <pc:cxnChg chg="add mod">
          <ac:chgData name="Bernat Sort Rufat" userId="1e5df0ea-a861-48a6-82a7-7328f5d65c37" providerId="ADAL" clId="{CCA64883-683B-47C5-847B-28AF095DAAA2}" dt="2022-08-24T16:35:52.528" v="13167" actId="1076"/>
          <ac:cxnSpMkLst>
            <pc:docMk/>
            <pc:sldMk cId="2211318399" sldId="1661"/>
            <ac:cxnSpMk id="57" creationId="{B786468D-BDBF-EF27-D7E5-F97BFA40AD64}"/>
          </ac:cxnSpMkLst>
        </pc:cxnChg>
        <pc:cxnChg chg="add mod">
          <ac:chgData name="Bernat Sort Rufat" userId="1e5df0ea-a861-48a6-82a7-7328f5d65c37" providerId="ADAL" clId="{CCA64883-683B-47C5-847B-28AF095DAAA2}" dt="2022-08-24T16:35:52.528" v="13167" actId="1076"/>
          <ac:cxnSpMkLst>
            <pc:docMk/>
            <pc:sldMk cId="2211318399" sldId="1661"/>
            <ac:cxnSpMk id="61" creationId="{DA540FCD-BBFC-7842-84F4-B13DC91215F0}"/>
          </ac:cxnSpMkLst>
        </pc:cxnChg>
        <pc:cxnChg chg="add mod">
          <ac:chgData name="Bernat Sort Rufat" userId="1e5df0ea-a861-48a6-82a7-7328f5d65c37" providerId="ADAL" clId="{CCA64883-683B-47C5-847B-28AF095DAAA2}" dt="2022-08-24T16:35:52.528" v="13167" actId="1076"/>
          <ac:cxnSpMkLst>
            <pc:docMk/>
            <pc:sldMk cId="2211318399" sldId="1661"/>
            <ac:cxnSpMk id="63" creationId="{277E8B7C-EEA2-0A33-4C2E-55E027ADD685}"/>
          </ac:cxnSpMkLst>
        </pc:cxnChg>
        <pc:cxnChg chg="add mod">
          <ac:chgData name="Bernat Sort Rufat" userId="1e5df0ea-a861-48a6-82a7-7328f5d65c37" providerId="ADAL" clId="{CCA64883-683B-47C5-847B-28AF095DAAA2}" dt="2022-08-24T16:35:52.528" v="13167" actId="1076"/>
          <ac:cxnSpMkLst>
            <pc:docMk/>
            <pc:sldMk cId="2211318399" sldId="1661"/>
            <ac:cxnSpMk id="66" creationId="{2B2D187A-C107-CE65-DC99-9A755ECEADDF}"/>
          </ac:cxnSpMkLst>
        </pc:cxnChg>
        <pc:cxnChg chg="add del mod">
          <ac:chgData name="Bernat Sort Rufat" userId="1e5df0ea-a861-48a6-82a7-7328f5d65c37" providerId="ADAL" clId="{CCA64883-683B-47C5-847B-28AF095DAAA2}" dt="2022-08-23T11:18:38.003" v="9061"/>
          <ac:cxnSpMkLst>
            <pc:docMk/>
            <pc:sldMk cId="2211318399" sldId="1661"/>
            <ac:cxnSpMk id="67" creationId="{8DC3C3B3-9D52-CC16-C741-892E38314D1C}"/>
          </ac:cxnSpMkLst>
        </pc:cxnChg>
        <pc:cxnChg chg="add mod">
          <ac:chgData name="Bernat Sort Rufat" userId="1e5df0ea-a861-48a6-82a7-7328f5d65c37" providerId="ADAL" clId="{CCA64883-683B-47C5-847B-28AF095DAAA2}" dt="2022-08-24T16:35:52.528" v="13167" actId="1076"/>
          <ac:cxnSpMkLst>
            <pc:docMk/>
            <pc:sldMk cId="2211318399" sldId="1661"/>
            <ac:cxnSpMk id="68" creationId="{7EDE81A2-AFCC-D26B-1CA1-BC1BE47DC709}"/>
          </ac:cxnSpMkLst>
        </pc:cxnChg>
        <pc:cxnChg chg="add del mod">
          <ac:chgData name="Bernat Sort Rufat" userId="1e5df0ea-a861-48a6-82a7-7328f5d65c37" providerId="ADAL" clId="{CCA64883-683B-47C5-847B-28AF095DAAA2}" dt="2022-08-23T11:19:13.036" v="9068" actId="478"/>
          <ac:cxnSpMkLst>
            <pc:docMk/>
            <pc:sldMk cId="2211318399" sldId="1661"/>
            <ac:cxnSpMk id="69" creationId="{A98AED7F-C6DE-7A60-0CF0-CFC8385917C4}"/>
          </ac:cxnSpMkLst>
        </pc:cxnChg>
        <pc:cxnChg chg="add del mod">
          <ac:chgData name="Bernat Sort Rufat" userId="1e5df0ea-a861-48a6-82a7-7328f5d65c37" providerId="ADAL" clId="{CCA64883-683B-47C5-847B-28AF095DAAA2}" dt="2022-08-23T11:19:13.036" v="9068" actId="478"/>
          <ac:cxnSpMkLst>
            <pc:docMk/>
            <pc:sldMk cId="2211318399" sldId="1661"/>
            <ac:cxnSpMk id="70" creationId="{F76A0B2F-E60B-6C1C-5C7E-13C151184D5B}"/>
          </ac:cxnSpMkLst>
        </pc:cxnChg>
        <pc:cxnChg chg="add mod">
          <ac:chgData name="Bernat Sort Rufat" userId="1e5df0ea-a861-48a6-82a7-7328f5d65c37" providerId="ADAL" clId="{CCA64883-683B-47C5-847B-28AF095DAAA2}" dt="2022-08-24T16:35:52.528" v="13167" actId="1076"/>
          <ac:cxnSpMkLst>
            <pc:docMk/>
            <pc:sldMk cId="2211318399" sldId="1661"/>
            <ac:cxnSpMk id="74" creationId="{7C517F22-4254-209F-3D88-682848EDEBA3}"/>
          </ac:cxnSpMkLst>
        </pc:cxnChg>
        <pc:cxnChg chg="add mod">
          <ac:chgData name="Bernat Sort Rufat" userId="1e5df0ea-a861-48a6-82a7-7328f5d65c37" providerId="ADAL" clId="{CCA64883-683B-47C5-847B-28AF095DAAA2}" dt="2022-08-24T16:35:52.528" v="13167" actId="1076"/>
          <ac:cxnSpMkLst>
            <pc:docMk/>
            <pc:sldMk cId="2211318399" sldId="1661"/>
            <ac:cxnSpMk id="76" creationId="{B8198BA9-228A-958C-F677-75B7CEBB4A4E}"/>
          </ac:cxnSpMkLst>
        </pc:cxnChg>
        <pc:cxnChg chg="add mod">
          <ac:chgData name="Bernat Sort Rufat" userId="1e5df0ea-a861-48a6-82a7-7328f5d65c37" providerId="ADAL" clId="{CCA64883-683B-47C5-847B-28AF095DAAA2}" dt="2022-08-24T16:35:52.528" v="13167" actId="1076"/>
          <ac:cxnSpMkLst>
            <pc:docMk/>
            <pc:sldMk cId="2211318399" sldId="1661"/>
            <ac:cxnSpMk id="84" creationId="{F1EBBC7B-90D9-E12F-C7EB-BC4876958C0C}"/>
          </ac:cxnSpMkLst>
        </pc:cxnChg>
        <pc:cxnChg chg="add mod">
          <ac:chgData name="Bernat Sort Rufat" userId="1e5df0ea-a861-48a6-82a7-7328f5d65c37" providerId="ADAL" clId="{CCA64883-683B-47C5-847B-28AF095DAAA2}" dt="2022-08-24T16:35:52.528" v="13167" actId="1076"/>
          <ac:cxnSpMkLst>
            <pc:docMk/>
            <pc:sldMk cId="2211318399" sldId="1661"/>
            <ac:cxnSpMk id="94" creationId="{7412A53C-BBD5-3E54-7A31-113C580C20F8}"/>
          </ac:cxnSpMkLst>
        </pc:cxnChg>
        <pc:cxnChg chg="add del mod">
          <ac:chgData name="Bernat Sort Rufat" userId="1e5df0ea-a861-48a6-82a7-7328f5d65c37" providerId="ADAL" clId="{CCA64883-683B-47C5-847B-28AF095DAAA2}" dt="2022-08-23T11:26:49.982" v="9283"/>
          <ac:cxnSpMkLst>
            <pc:docMk/>
            <pc:sldMk cId="2211318399" sldId="1661"/>
            <ac:cxnSpMk id="95" creationId="{0504F987-5AB9-F8A7-3B4D-953C3A1FD95C}"/>
          </ac:cxnSpMkLst>
        </pc:cxnChg>
        <pc:cxnChg chg="add del mod">
          <ac:chgData name="Bernat Sort Rufat" userId="1e5df0ea-a861-48a6-82a7-7328f5d65c37" providerId="ADAL" clId="{CCA64883-683B-47C5-847B-28AF095DAAA2}" dt="2022-08-23T11:26:52.625" v="9285"/>
          <ac:cxnSpMkLst>
            <pc:docMk/>
            <pc:sldMk cId="2211318399" sldId="1661"/>
            <ac:cxnSpMk id="96" creationId="{EE964A74-4CCE-A7EE-BD8D-B93F6AB25EC8}"/>
          </ac:cxnSpMkLst>
        </pc:cxnChg>
        <pc:cxnChg chg="add mod">
          <ac:chgData name="Bernat Sort Rufat" userId="1e5df0ea-a861-48a6-82a7-7328f5d65c37" providerId="ADAL" clId="{CCA64883-683B-47C5-847B-28AF095DAAA2}" dt="2022-08-24T16:35:52.528" v="13167" actId="1076"/>
          <ac:cxnSpMkLst>
            <pc:docMk/>
            <pc:sldMk cId="2211318399" sldId="1661"/>
            <ac:cxnSpMk id="100" creationId="{519D60E5-DFAA-D08B-66F9-C0464479E0F5}"/>
          </ac:cxnSpMkLst>
        </pc:cxnChg>
      </pc:sldChg>
      <pc:sldChg chg="add del">
        <pc:chgData name="Bernat Sort Rufat" userId="1e5df0ea-a861-48a6-82a7-7328f5d65c37" providerId="ADAL" clId="{CCA64883-683B-47C5-847B-28AF095DAAA2}" dt="2022-08-12T10:27:26.616" v="8152"/>
        <pc:sldMkLst>
          <pc:docMk/>
          <pc:sldMk cId="3822672690" sldId="1661"/>
        </pc:sldMkLst>
      </pc:sldChg>
      <pc:sldChg chg="addSp delSp modSp new del mod setBg modAnim">
        <pc:chgData name="Bernat Sort Rufat" userId="1e5df0ea-a861-48a6-82a7-7328f5d65c37" providerId="ADAL" clId="{CCA64883-683B-47C5-847B-28AF095DAAA2}" dt="2022-09-02T20:22:28.653" v="18438" actId="2696"/>
        <pc:sldMkLst>
          <pc:docMk/>
          <pc:sldMk cId="555994112" sldId="1662"/>
        </pc:sldMkLst>
        <pc:spChg chg="add mod">
          <ac:chgData name="Bernat Sort Rufat" userId="1e5df0ea-a861-48a6-82a7-7328f5d65c37" providerId="ADAL" clId="{CCA64883-683B-47C5-847B-28AF095DAAA2}" dt="2022-08-24T16:53:11.286" v="13217" actId="14100"/>
          <ac:spMkLst>
            <pc:docMk/>
            <pc:sldMk cId="555994112" sldId="1662"/>
            <ac:spMk id="4" creationId="{B9803A44-213E-D378-870F-72448DE6BCF9}"/>
          </ac:spMkLst>
        </pc:spChg>
        <pc:spChg chg="add mod">
          <ac:chgData name="Bernat Sort Rufat" userId="1e5df0ea-a861-48a6-82a7-7328f5d65c37" providerId="ADAL" clId="{CCA64883-683B-47C5-847B-28AF095DAAA2}" dt="2022-08-24T16:54:46.647" v="13222" actId="20577"/>
          <ac:spMkLst>
            <pc:docMk/>
            <pc:sldMk cId="555994112" sldId="1662"/>
            <ac:spMk id="5" creationId="{0AE36AC3-38FB-DD1D-6433-692C7E398F06}"/>
          </ac:spMkLst>
        </pc:spChg>
        <pc:spChg chg="add del mod">
          <ac:chgData name="Bernat Sort Rufat" userId="1e5df0ea-a861-48a6-82a7-7328f5d65c37" providerId="ADAL" clId="{CCA64883-683B-47C5-847B-28AF095DAAA2}" dt="2022-08-23T11:39:08.398" v="9522"/>
          <ac:spMkLst>
            <pc:docMk/>
            <pc:sldMk cId="555994112" sldId="1662"/>
            <ac:spMk id="6" creationId="{4F63E60D-962F-6785-893A-A847B8771C37}"/>
          </ac:spMkLst>
        </pc:spChg>
        <pc:spChg chg="add del">
          <ac:chgData name="Bernat Sort Rufat" userId="1e5df0ea-a861-48a6-82a7-7328f5d65c37" providerId="ADAL" clId="{CCA64883-683B-47C5-847B-28AF095DAAA2}" dt="2022-08-23T11:37:41.424" v="9512" actId="26606"/>
          <ac:spMkLst>
            <pc:docMk/>
            <pc:sldMk cId="555994112" sldId="1662"/>
            <ac:spMk id="7" creationId="{42A4FC2C-047E-45A5-965D-8E1E3BF09BC6}"/>
          </ac:spMkLst>
        </pc:spChg>
        <pc:spChg chg="add del mod">
          <ac:chgData name="Bernat Sort Rufat" userId="1e5df0ea-a861-48a6-82a7-7328f5d65c37" providerId="ADAL" clId="{CCA64883-683B-47C5-847B-28AF095DAAA2}" dt="2022-08-23T11:39:17.419" v="9524"/>
          <ac:spMkLst>
            <pc:docMk/>
            <pc:sldMk cId="555994112" sldId="1662"/>
            <ac:spMk id="8" creationId="{5B77AA9D-B5F1-DDCC-4F51-4836A542E6A5}"/>
          </ac:spMkLst>
        </pc:spChg>
        <pc:spChg chg="add mod">
          <ac:chgData name="Bernat Sort Rufat" userId="1e5df0ea-a861-48a6-82a7-7328f5d65c37" providerId="ADAL" clId="{CCA64883-683B-47C5-847B-28AF095DAAA2}" dt="2022-08-23T11:39:43.761" v="9544" actId="790"/>
          <ac:spMkLst>
            <pc:docMk/>
            <pc:sldMk cId="555994112" sldId="1662"/>
            <ac:spMk id="9" creationId="{091A98D9-922A-3245-2EA9-19A3323A8BFD}"/>
          </ac:spMkLst>
        </pc:spChg>
        <pc:spChg chg="add del mod">
          <ac:chgData name="Bernat Sort Rufat" userId="1e5df0ea-a861-48a6-82a7-7328f5d65c37" providerId="ADAL" clId="{CCA64883-683B-47C5-847B-28AF095DAAA2}" dt="2022-08-23T11:39:28.004" v="9528" actId="478"/>
          <ac:spMkLst>
            <pc:docMk/>
            <pc:sldMk cId="555994112" sldId="1662"/>
            <ac:spMk id="10" creationId="{6CB57273-EDC1-B9F1-DC2A-F44934146510}"/>
          </ac:spMkLst>
        </pc:spChg>
        <pc:spChg chg="add del mod">
          <ac:chgData name="Bernat Sort Rufat" userId="1e5df0ea-a861-48a6-82a7-7328f5d65c37" providerId="ADAL" clId="{CCA64883-683B-47C5-847B-28AF095DAAA2}" dt="2022-08-23T11:39:26.970" v="9527" actId="478"/>
          <ac:spMkLst>
            <pc:docMk/>
            <pc:sldMk cId="555994112" sldId="1662"/>
            <ac:spMk id="11" creationId="{3EF0872F-5C1F-BA88-0565-4DE1DCAA1F24}"/>
          </ac:spMkLst>
        </pc:spChg>
        <pc:spChg chg="add del mod">
          <ac:chgData name="Bernat Sort Rufat" userId="1e5df0ea-a861-48a6-82a7-7328f5d65c37" providerId="ADAL" clId="{CCA64883-683B-47C5-847B-28AF095DAAA2}" dt="2022-08-23T11:39:28.779" v="9529" actId="478"/>
          <ac:spMkLst>
            <pc:docMk/>
            <pc:sldMk cId="555994112" sldId="1662"/>
            <ac:spMk id="12" creationId="{AF8A08A2-CF85-1F1C-2559-E8B5232B910F}"/>
          </ac:spMkLst>
        </pc:spChg>
        <pc:picChg chg="add mod modCrop">
          <ac:chgData name="Bernat Sort Rufat" userId="1e5df0ea-a861-48a6-82a7-7328f5d65c37" providerId="ADAL" clId="{CCA64883-683B-47C5-847B-28AF095DAAA2}" dt="2022-08-24T16:53:22.932" v="13220" actId="1076"/>
          <ac:picMkLst>
            <pc:docMk/>
            <pc:sldMk cId="555994112" sldId="1662"/>
            <ac:picMk id="2" creationId="{00574A96-2061-318B-7B18-1B435FCAC03A}"/>
          </ac:picMkLst>
        </pc:picChg>
        <pc:picChg chg="add del mod">
          <ac:chgData name="Bernat Sort Rufat" userId="1e5df0ea-a861-48a6-82a7-7328f5d65c37" providerId="ADAL" clId="{CCA64883-683B-47C5-847B-28AF095DAAA2}" dt="2022-08-23T11:38:35.591" v="9519" actId="478"/>
          <ac:picMkLst>
            <pc:docMk/>
            <pc:sldMk cId="555994112" sldId="1662"/>
            <ac:picMk id="4" creationId="{96805A0A-D7C3-5B8D-65BC-97CA3672D27F}"/>
          </ac:picMkLst>
        </pc:picChg>
      </pc:sldChg>
      <pc:sldChg chg="addSp delSp modSp add mod addAnim delAnim modAnim">
        <pc:chgData name="Bernat Sort Rufat" userId="1e5df0ea-a861-48a6-82a7-7328f5d65c37" providerId="ADAL" clId="{CCA64883-683B-47C5-847B-28AF095DAAA2}" dt="2022-08-31T10:49:22.218" v="18080" actId="12788"/>
        <pc:sldMkLst>
          <pc:docMk/>
          <pc:sldMk cId="2821441050" sldId="1663"/>
        </pc:sldMkLst>
        <pc:spChg chg="mod">
          <ac:chgData name="Bernat Sort Rufat" userId="1e5df0ea-a861-48a6-82a7-7328f5d65c37" providerId="ADAL" clId="{CCA64883-683B-47C5-847B-28AF095DAAA2}" dt="2022-08-31T10:48:45.663" v="18077" actId="12789"/>
          <ac:spMkLst>
            <pc:docMk/>
            <pc:sldMk cId="2821441050" sldId="1663"/>
            <ac:spMk id="19" creationId="{C154ED59-3ED6-C62A-7C3E-8A2B7F4DC49C}"/>
          </ac:spMkLst>
        </pc:spChg>
        <pc:spChg chg="add del mod">
          <ac:chgData name="Bernat Sort Rufat" userId="1e5df0ea-a861-48a6-82a7-7328f5d65c37" providerId="ADAL" clId="{CCA64883-683B-47C5-847B-28AF095DAAA2}" dt="2022-08-31T10:49:22.218" v="18080" actId="12788"/>
          <ac:spMkLst>
            <pc:docMk/>
            <pc:sldMk cId="2821441050" sldId="1663"/>
            <ac:spMk id="21" creationId="{56D3F736-08E0-E68B-14C8-BC0B370D5748}"/>
          </ac:spMkLst>
        </pc:spChg>
      </pc:sldChg>
      <pc:sldChg chg="addSp modSp new del mod ord">
        <pc:chgData name="Bernat Sort Rufat" userId="1e5df0ea-a861-48a6-82a7-7328f5d65c37" providerId="ADAL" clId="{CCA64883-683B-47C5-847B-28AF095DAAA2}" dt="2022-09-02T20:22:28.653" v="18438" actId="2696"/>
        <pc:sldMkLst>
          <pc:docMk/>
          <pc:sldMk cId="1193617902" sldId="1664"/>
        </pc:sldMkLst>
        <pc:spChg chg="add mod">
          <ac:chgData name="Bernat Sort Rufat" userId="1e5df0ea-a861-48a6-82a7-7328f5d65c37" providerId="ADAL" clId="{CCA64883-683B-47C5-847B-28AF095DAAA2}" dt="2022-08-24T16:54:38.119" v="13221"/>
          <ac:spMkLst>
            <pc:docMk/>
            <pc:sldMk cId="1193617902" sldId="1664"/>
            <ac:spMk id="4" creationId="{1CDD8034-00B1-10A1-0B5E-23B448271990}"/>
          </ac:spMkLst>
        </pc:spChg>
        <pc:picChg chg="add mod">
          <ac:chgData name="Bernat Sort Rufat" userId="1e5df0ea-a861-48a6-82a7-7328f5d65c37" providerId="ADAL" clId="{CCA64883-683B-47C5-847B-28AF095DAAA2}" dt="2022-09-02T16:28:39.920" v="18279" actId="1362"/>
          <ac:picMkLst>
            <pc:docMk/>
            <pc:sldMk cId="1193617902" sldId="1664"/>
            <ac:picMk id="3" creationId="{5771BF7E-63D1-1EDC-3F84-FEA962619CB1}"/>
          </ac:picMkLst>
        </pc:picChg>
      </pc:sldChg>
      <pc:sldChg chg="addSp delSp modSp add mod modAnim">
        <pc:chgData name="Bernat Sort Rufat" userId="1e5df0ea-a861-48a6-82a7-7328f5d65c37" providerId="ADAL" clId="{CCA64883-683B-47C5-847B-28AF095DAAA2}" dt="2022-09-02T19:58:53.036" v="18433"/>
        <pc:sldMkLst>
          <pc:docMk/>
          <pc:sldMk cId="3192907916" sldId="1665"/>
        </pc:sldMkLst>
        <pc:spChg chg="mod ord">
          <ac:chgData name="Bernat Sort Rufat" userId="1e5df0ea-a861-48a6-82a7-7328f5d65c37" providerId="ADAL" clId="{CCA64883-683B-47C5-847B-28AF095DAAA2}" dt="2022-08-24T15:58:16.833" v="12924" actId="14100"/>
          <ac:spMkLst>
            <pc:docMk/>
            <pc:sldMk cId="3192907916" sldId="1665"/>
            <ac:spMk id="9" creationId="{091A98D9-922A-3245-2EA9-19A3323A8BFD}"/>
          </ac:spMkLst>
        </pc:spChg>
        <pc:spChg chg="add mod">
          <ac:chgData name="Bernat Sort Rufat" userId="1e5df0ea-a861-48a6-82a7-7328f5d65c37" providerId="ADAL" clId="{CCA64883-683B-47C5-847B-28AF095DAAA2}" dt="2022-08-23T16:26:10.437" v="10279" actId="12788"/>
          <ac:spMkLst>
            <pc:docMk/>
            <pc:sldMk cId="3192907916" sldId="1665"/>
            <ac:spMk id="16" creationId="{37EFAE12-B764-283F-5BE1-2ADB6D0F9DAB}"/>
          </ac:spMkLst>
        </pc:spChg>
        <pc:grpChg chg="add mod">
          <ac:chgData name="Bernat Sort Rufat" userId="1e5df0ea-a861-48a6-82a7-7328f5d65c37" providerId="ADAL" clId="{CCA64883-683B-47C5-847B-28AF095DAAA2}" dt="2022-08-23T16:43:46.441" v="10426" actId="164"/>
          <ac:grpSpMkLst>
            <pc:docMk/>
            <pc:sldMk cId="3192907916" sldId="1665"/>
            <ac:grpSpMk id="17" creationId="{9B338E67-56DE-86E1-BBB8-A17001CBB50A}"/>
          </ac:grpSpMkLst>
        </pc:grpChg>
        <pc:picChg chg="del">
          <ac:chgData name="Bernat Sort Rufat" userId="1e5df0ea-a861-48a6-82a7-7328f5d65c37" providerId="ADAL" clId="{CCA64883-683B-47C5-847B-28AF095DAAA2}" dt="2022-08-23T15:56:40.719" v="9730" actId="478"/>
          <ac:picMkLst>
            <pc:docMk/>
            <pc:sldMk cId="3192907916" sldId="1665"/>
            <ac:picMk id="2" creationId="{00574A96-2061-318B-7B18-1B435FCAC03A}"/>
          </ac:picMkLst>
        </pc:picChg>
        <pc:picChg chg="add del mod">
          <ac:chgData name="Bernat Sort Rufat" userId="1e5df0ea-a861-48a6-82a7-7328f5d65c37" providerId="ADAL" clId="{CCA64883-683B-47C5-847B-28AF095DAAA2}" dt="2022-08-23T16:06:24.862" v="9834" actId="478"/>
          <ac:picMkLst>
            <pc:docMk/>
            <pc:sldMk cId="3192907916" sldId="1665"/>
            <ac:picMk id="4" creationId="{7C7B4F33-7921-959C-871B-E4643FE4A78C}"/>
          </ac:picMkLst>
        </pc:picChg>
        <pc:picChg chg="add del mod">
          <ac:chgData name="Bernat Sort Rufat" userId="1e5df0ea-a861-48a6-82a7-7328f5d65c37" providerId="ADAL" clId="{CCA64883-683B-47C5-847B-28AF095DAAA2}" dt="2022-08-23T15:57:48.589" v="9744" actId="478"/>
          <ac:picMkLst>
            <pc:docMk/>
            <pc:sldMk cId="3192907916" sldId="1665"/>
            <ac:picMk id="6" creationId="{6654E119-5DBC-A830-E88C-889CF295128C}"/>
          </ac:picMkLst>
        </pc:picChg>
        <pc:picChg chg="add del mod modCrop">
          <ac:chgData name="Bernat Sort Rufat" userId="1e5df0ea-a861-48a6-82a7-7328f5d65c37" providerId="ADAL" clId="{CCA64883-683B-47C5-847B-28AF095DAAA2}" dt="2022-08-23T16:04:40.135" v="9820" actId="478"/>
          <ac:picMkLst>
            <pc:docMk/>
            <pc:sldMk cId="3192907916" sldId="1665"/>
            <ac:picMk id="8" creationId="{2E963F76-96EF-DF20-3DF6-915FFC1752EA}"/>
          </ac:picMkLst>
        </pc:picChg>
        <pc:picChg chg="add del mod">
          <ac:chgData name="Bernat Sort Rufat" userId="1e5df0ea-a861-48a6-82a7-7328f5d65c37" providerId="ADAL" clId="{CCA64883-683B-47C5-847B-28AF095DAAA2}" dt="2022-08-24T15:57:49.630" v="12912"/>
          <ac:picMkLst>
            <pc:docMk/>
            <pc:sldMk cId="3192907916" sldId="1665"/>
            <ac:picMk id="8" creationId="{59CB7913-17DB-870B-97BF-9795F2F00473}"/>
          </ac:picMkLst>
        </pc:picChg>
        <pc:picChg chg="add mod ord modCrop">
          <ac:chgData name="Bernat Sort Rufat" userId="1e5df0ea-a861-48a6-82a7-7328f5d65c37" providerId="ADAL" clId="{CCA64883-683B-47C5-847B-28AF095DAAA2}" dt="2022-08-23T16:43:46.441" v="10426" actId="164"/>
          <ac:picMkLst>
            <pc:docMk/>
            <pc:sldMk cId="3192907916" sldId="1665"/>
            <ac:picMk id="11" creationId="{6DE107F0-D113-CFD1-BB2A-3312FD95829C}"/>
          </ac:picMkLst>
        </pc:picChg>
        <pc:picChg chg="add mod">
          <ac:chgData name="Bernat Sort Rufat" userId="1e5df0ea-a861-48a6-82a7-7328f5d65c37" providerId="ADAL" clId="{CCA64883-683B-47C5-847B-28AF095DAAA2}" dt="2022-08-23T16:43:46.441" v="10426" actId="164"/>
          <ac:picMkLst>
            <pc:docMk/>
            <pc:sldMk cId="3192907916" sldId="1665"/>
            <ac:picMk id="13" creationId="{19C12AF4-11E9-5BDE-3D0B-76060C89778E}"/>
          </ac:picMkLst>
        </pc:picChg>
        <pc:picChg chg="add mod modCrop">
          <ac:chgData name="Bernat Sort Rufat" userId="1e5df0ea-a861-48a6-82a7-7328f5d65c37" providerId="ADAL" clId="{CCA64883-683B-47C5-847B-28AF095DAAA2}" dt="2022-08-23T16:43:46.441" v="10426" actId="164"/>
          <ac:picMkLst>
            <pc:docMk/>
            <pc:sldMk cId="3192907916" sldId="1665"/>
            <ac:picMk id="15" creationId="{FA6AC1C0-A37E-BDD2-99FC-61F56150E900}"/>
          </ac:picMkLst>
        </pc:picChg>
      </pc:sldChg>
      <pc:sldChg chg="addSp delSp modSp add del mod delAnim modAnim">
        <pc:chgData name="Bernat Sort Rufat" userId="1e5df0ea-a861-48a6-82a7-7328f5d65c37" providerId="ADAL" clId="{CCA64883-683B-47C5-847B-28AF095DAAA2}" dt="2022-08-23T17:00:09.933" v="10754" actId="2696"/>
        <pc:sldMkLst>
          <pc:docMk/>
          <pc:sldMk cId="2165442218" sldId="1666"/>
        </pc:sldMkLst>
        <pc:spChg chg="add del mod">
          <ac:chgData name="Bernat Sort Rufat" userId="1e5df0ea-a861-48a6-82a7-7328f5d65c37" providerId="ADAL" clId="{CCA64883-683B-47C5-847B-28AF095DAAA2}" dt="2022-08-23T16:34:11.178" v="10359" actId="478"/>
          <ac:spMkLst>
            <pc:docMk/>
            <pc:sldMk cId="2165442218" sldId="1666"/>
            <ac:spMk id="4" creationId="{2411A05C-3C2E-7E0A-0F72-9FF76476E2CC}"/>
          </ac:spMkLst>
        </pc:spChg>
        <pc:spChg chg="add del mod">
          <ac:chgData name="Bernat Sort Rufat" userId="1e5df0ea-a861-48a6-82a7-7328f5d65c37" providerId="ADAL" clId="{CCA64883-683B-47C5-847B-28AF095DAAA2}" dt="2022-08-23T16:43:11.234" v="10425" actId="478"/>
          <ac:spMkLst>
            <pc:docMk/>
            <pc:sldMk cId="2165442218" sldId="1666"/>
            <ac:spMk id="5" creationId="{60B7D37B-CF33-5EFF-5696-06A2D7AF8E98}"/>
          </ac:spMkLst>
        </pc:spChg>
        <pc:spChg chg="mod">
          <ac:chgData name="Bernat Sort Rufat" userId="1e5df0ea-a861-48a6-82a7-7328f5d65c37" providerId="ADAL" clId="{CCA64883-683B-47C5-847B-28AF095DAAA2}" dt="2022-08-23T16:20:08.591" v="10113" actId="207"/>
          <ac:spMkLst>
            <pc:docMk/>
            <pc:sldMk cId="2165442218" sldId="1666"/>
            <ac:spMk id="9" creationId="{091A98D9-922A-3245-2EA9-19A3323A8BFD}"/>
          </ac:spMkLst>
        </pc:spChg>
        <pc:spChg chg="add mod">
          <ac:chgData name="Bernat Sort Rufat" userId="1e5df0ea-a861-48a6-82a7-7328f5d65c37" providerId="ADAL" clId="{CCA64883-683B-47C5-847B-28AF095DAAA2}" dt="2022-08-23T16:39:13.898" v="10409" actId="1076"/>
          <ac:spMkLst>
            <pc:docMk/>
            <pc:sldMk cId="2165442218" sldId="1666"/>
            <ac:spMk id="10" creationId="{8F8D602D-CAC2-ED79-467A-83EB7F6E864E}"/>
          </ac:spMkLst>
        </pc:spChg>
        <pc:spChg chg="add mod">
          <ac:chgData name="Bernat Sort Rufat" userId="1e5df0ea-a861-48a6-82a7-7328f5d65c37" providerId="ADAL" clId="{CCA64883-683B-47C5-847B-28AF095DAAA2}" dt="2022-08-23T16:39:50.874" v="10410" actId="208"/>
          <ac:spMkLst>
            <pc:docMk/>
            <pc:sldMk cId="2165442218" sldId="1666"/>
            <ac:spMk id="12" creationId="{0F812C95-0E7E-1053-0CB1-3B89FAD3FD2B}"/>
          </ac:spMkLst>
        </pc:spChg>
        <pc:spChg chg="add del mod">
          <ac:chgData name="Bernat Sort Rufat" userId="1e5df0ea-a861-48a6-82a7-7328f5d65c37" providerId="ADAL" clId="{CCA64883-683B-47C5-847B-28AF095DAAA2}" dt="2022-08-23T16:36:18.925" v="10387" actId="478"/>
          <ac:spMkLst>
            <pc:docMk/>
            <pc:sldMk cId="2165442218" sldId="1666"/>
            <ac:spMk id="14" creationId="{33A86F5B-559D-3056-50BC-D3CEED100A1B}"/>
          </ac:spMkLst>
        </pc:spChg>
        <pc:spChg chg="mod">
          <ac:chgData name="Bernat Sort Rufat" userId="1e5df0ea-a861-48a6-82a7-7328f5d65c37" providerId="ADAL" clId="{CCA64883-683B-47C5-847B-28AF095DAAA2}" dt="2022-08-23T16:46:00.225" v="10430" actId="1076"/>
          <ac:spMkLst>
            <pc:docMk/>
            <pc:sldMk cId="2165442218" sldId="1666"/>
            <ac:spMk id="16" creationId="{37EFAE12-B764-283F-5BE1-2ADB6D0F9DAB}"/>
          </ac:spMkLst>
        </pc:spChg>
        <pc:spChg chg="add mod">
          <ac:chgData name="Bernat Sort Rufat" userId="1e5df0ea-a861-48a6-82a7-7328f5d65c37" providerId="ADAL" clId="{CCA64883-683B-47C5-847B-28AF095DAAA2}" dt="2022-08-23T16:39:13.898" v="10409" actId="1076"/>
          <ac:spMkLst>
            <pc:docMk/>
            <pc:sldMk cId="2165442218" sldId="1666"/>
            <ac:spMk id="17" creationId="{88FA9BEB-41CC-6B2E-9B42-24C09022CD1C}"/>
          </ac:spMkLst>
        </pc:spChg>
        <pc:spChg chg="add mod">
          <ac:chgData name="Bernat Sort Rufat" userId="1e5df0ea-a861-48a6-82a7-7328f5d65c37" providerId="ADAL" clId="{CCA64883-683B-47C5-847B-28AF095DAAA2}" dt="2022-08-23T16:39:13.898" v="10409" actId="1076"/>
          <ac:spMkLst>
            <pc:docMk/>
            <pc:sldMk cId="2165442218" sldId="1666"/>
            <ac:spMk id="18" creationId="{BB42C8EF-A60A-1158-2717-5F4ADB27FF50}"/>
          </ac:spMkLst>
        </pc:spChg>
        <pc:spChg chg="add del mod">
          <ac:chgData name="Bernat Sort Rufat" userId="1e5df0ea-a861-48a6-82a7-7328f5d65c37" providerId="ADAL" clId="{CCA64883-683B-47C5-847B-28AF095DAAA2}" dt="2022-08-23T16:37:15.928" v="10400" actId="478"/>
          <ac:spMkLst>
            <pc:docMk/>
            <pc:sldMk cId="2165442218" sldId="1666"/>
            <ac:spMk id="19" creationId="{A2088D4C-0356-BC02-9C3D-5BF0C1E3D3AC}"/>
          </ac:spMkLst>
        </pc:spChg>
        <pc:spChg chg="add mod">
          <ac:chgData name="Bernat Sort Rufat" userId="1e5df0ea-a861-48a6-82a7-7328f5d65c37" providerId="ADAL" clId="{CCA64883-683B-47C5-847B-28AF095DAAA2}" dt="2022-08-23T16:39:50.874" v="10410" actId="208"/>
          <ac:spMkLst>
            <pc:docMk/>
            <pc:sldMk cId="2165442218" sldId="1666"/>
            <ac:spMk id="20" creationId="{1BFB1BBC-C692-7C5A-9C89-01793C15A67E}"/>
          </ac:spMkLst>
        </pc:spChg>
        <pc:spChg chg="add mod">
          <ac:chgData name="Bernat Sort Rufat" userId="1e5df0ea-a861-48a6-82a7-7328f5d65c37" providerId="ADAL" clId="{CCA64883-683B-47C5-847B-28AF095DAAA2}" dt="2022-08-23T16:49:56.753" v="10508" actId="1076"/>
          <ac:spMkLst>
            <pc:docMk/>
            <pc:sldMk cId="2165442218" sldId="1666"/>
            <ac:spMk id="21" creationId="{FE89402D-5257-CF86-185E-9ED5E228F778}"/>
          </ac:spMkLst>
        </pc:spChg>
        <pc:picChg chg="add mod">
          <ac:chgData name="Bernat Sort Rufat" userId="1e5df0ea-a861-48a6-82a7-7328f5d65c37" providerId="ADAL" clId="{CCA64883-683B-47C5-847B-28AF095DAAA2}" dt="2022-08-23T16:45:59.767" v="10429" actId="1076"/>
          <ac:picMkLst>
            <pc:docMk/>
            <pc:sldMk cId="2165442218" sldId="1666"/>
            <ac:picMk id="3" creationId="{BB51F724-BDF8-78AA-CDCC-0C3A7B1AF000}"/>
          </ac:picMkLst>
        </pc:picChg>
        <pc:picChg chg="del">
          <ac:chgData name="Bernat Sort Rufat" userId="1e5df0ea-a861-48a6-82a7-7328f5d65c37" providerId="ADAL" clId="{CCA64883-683B-47C5-847B-28AF095DAAA2}" dt="2022-08-23T16:18:37.911" v="10076" actId="478"/>
          <ac:picMkLst>
            <pc:docMk/>
            <pc:sldMk cId="2165442218" sldId="1666"/>
            <ac:picMk id="11" creationId="{6DE107F0-D113-CFD1-BB2A-3312FD95829C}"/>
          </ac:picMkLst>
        </pc:picChg>
        <pc:picChg chg="del">
          <ac:chgData name="Bernat Sort Rufat" userId="1e5df0ea-a861-48a6-82a7-7328f5d65c37" providerId="ADAL" clId="{CCA64883-683B-47C5-847B-28AF095DAAA2}" dt="2022-08-23T16:18:35.604" v="10074" actId="478"/>
          <ac:picMkLst>
            <pc:docMk/>
            <pc:sldMk cId="2165442218" sldId="1666"/>
            <ac:picMk id="13" creationId="{19C12AF4-11E9-5BDE-3D0B-76060C89778E}"/>
          </ac:picMkLst>
        </pc:picChg>
        <pc:picChg chg="del">
          <ac:chgData name="Bernat Sort Rufat" userId="1e5df0ea-a861-48a6-82a7-7328f5d65c37" providerId="ADAL" clId="{CCA64883-683B-47C5-847B-28AF095DAAA2}" dt="2022-08-23T16:18:37.004" v="10075" actId="478"/>
          <ac:picMkLst>
            <pc:docMk/>
            <pc:sldMk cId="2165442218" sldId="1666"/>
            <ac:picMk id="15" creationId="{FA6AC1C0-A37E-BDD2-99FC-61F56150E900}"/>
          </ac:picMkLst>
        </pc:picChg>
      </pc:sldChg>
      <pc:sldChg chg="addSp delSp modSp add mod ord modAnim">
        <pc:chgData name="Bernat Sort Rufat" userId="1e5df0ea-a861-48a6-82a7-7328f5d65c37" providerId="ADAL" clId="{CCA64883-683B-47C5-847B-28AF095DAAA2}" dt="2022-09-12T15:08:51.250" v="19272" actId="14100"/>
        <pc:sldMkLst>
          <pc:docMk/>
          <pc:sldMk cId="1082435806" sldId="1667"/>
        </pc:sldMkLst>
        <pc:spChg chg="add mod">
          <ac:chgData name="Bernat Sort Rufat" userId="1e5df0ea-a861-48a6-82a7-7328f5d65c37" providerId="ADAL" clId="{CCA64883-683B-47C5-847B-28AF095DAAA2}" dt="2022-09-03T12:24:15.163" v="18606" actId="164"/>
          <ac:spMkLst>
            <pc:docMk/>
            <pc:sldMk cId="1082435806" sldId="1667"/>
            <ac:spMk id="6" creationId="{5CAD7B48-C68F-95F9-E3FC-DCF8CF6E301A}"/>
          </ac:spMkLst>
        </pc:spChg>
        <pc:spChg chg="mod">
          <ac:chgData name="Bernat Sort Rufat" userId="1e5df0ea-a861-48a6-82a7-7328f5d65c37" providerId="ADAL" clId="{CCA64883-683B-47C5-847B-28AF095DAAA2}" dt="2022-08-23T16:46:41.718" v="10437" actId="207"/>
          <ac:spMkLst>
            <pc:docMk/>
            <pc:sldMk cId="1082435806" sldId="1667"/>
            <ac:spMk id="10" creationId="{8F8D602D-CAC2-ED79-467A-83EB7F6E864E}"/>
          </ac:spMkLst>
        </pc:spChg>
        <pc:spChg chg="add mod">
          <ac:chgData name="Bernat Sort Rufat" userId="1e5df0ea-a861-48a6-82a7-7328f5d65c37" providerId="ADAL" clId="{CCA64883-683B-47C5-847B-28AF095DAAA2}" dt="2022-08-23T16:48:10.147" v="10450" actId="1036"/>
          <ac:spMkLst>
            <pc:docMk/>
            <pc:sldMk cId="1082435806" sldId="1667"/>
            <ac:spMk id="11" creationId="{946BEEBA-9107-24C3-550D-1D0A20AB943C}"/>
          </ac:spMkLst>
        </pc:spChg>
        <pc:spChg chg="mod">
          <ac:chgData name="Bernat Sort Rufat" userId="1e5df0ea-a861-48a6-82a7-7328f5d65c37" providerId="ADAL" clId="{CCA64883-683B-47C5-847B-28AF095DAAA2}" dt="2022-08-23T16:46:20.226" v="10434" actId="1076"/>
          <ac:spMkLst>
            <pc:docMk/>
            <pc:sldMk cId="1082435806" sldId="1667"/>
            <ac:spMk id="12" creationId="{0F812C95-0E7E-1053-0CB1-3B89FAD3FD2B}"/>
          </ac:spMkLst>
        </pc:spChg>
        <pc:spChg chg="add mod">
          <ac:chgData name="Bernat Sort Rufat" userId="1e5df0ea-a861-48a6-82a7-7328f5d65c37" providerId="ADAL" clId="{CCA64883-683B-47C5-847B-28AF095DAAA2}" dt="2022-09-12T15:08:51.250" v="19272" actId="14100"/>
          <ac:spMkLst>
            <pc:docMk/>
            <pc:sldMk cId="1082435806" sldId="1667"/>
            <ac:spMk id="13" creationId="{1789A65A-238D-4CD6-5A58-9BC9E0F98919}"/>
          </ac:spMkLst>
        </pc:spChg>
        <pc:spChg chg="mod">
          <ac:chgData name="Bernat Sort Rufat" userId="1e5df0ea-a861-48a6-82a7-7328f5d65c37" providerId="ADAL" clId="{CCA64883-683B-47C5-847B-28AF095DAAA2}" dt="2022-09-03T12:33:40.120" v="18610" actId="20577"/>
          <ac:spMkLst>
            <pc:docMk/>
            <pc:sldMk cId="1082435806" sldId="1667"/>
            <ac:spMk id="16" creationId="{37EFAE12-B764-283F-5BE1-2ADB6D0F9DAB}"/>
          </ac:spMkLst>
        </pc:spChg>
        <pc:spChg chg="mod">
          <ac:chgData name="Bernat Sort Rufat" userId="1e5df0ea-a861-48a6-82a7-7328f5d65c37" providerId="ADAL" clId="{CCA64883-683B-47C5-847B-28AF095DAAA2}" dt="2022-08-23T16:46:20.226" v="10434" actId="1076"/>
          <ac:spMkLst>
            <pc:docMk/>
            <pc:sldMk cId="1082435806" sldId="1667"/>
            <ac:spMk id="17" creationId="{88FA9BEB-41CC-6B2E-9B42-24C09022CD1C}"/>
          </ac:spMkLst>
        </pc:spChg>
        <pc:spChg chg="mod">
          <ac:chgData name="Bernat Sort Rufat" userId="1e5df0ea-a861-48a6-82a7-7328f5d65c37" providerId="ADAL" clId="{CCA64883-683B-47C5-847B-28AF095DAAA2}" dt="2022-08-23T16:46:20.226" v="10434" actId="1076"/>
          <ac:spMkLst>
            <pc:docMk/>
            <pc:sldMk cId="1082435806" sldId="1667"/>
            <ac:spMk id="18" creationId="{BB42C8EF-A60A-1158-2717-5F4ADB27FF50}"/>
          </ac:spMkLst>
        </pc:spChg>
        <pc:spChg chg="add mod">
          <ac:chgData name="Bernat Sort Rufat" userId="1e5df0ea-a861-48a6-82a7-7328f5d65c37" providerId="ADAL" clId="{CCA64883-683B-47C5-847B-28AF095DAAA2}" dt="2022-09-03T12:34:42.957" v="18614" actId="164"/>
          <ac:spMkLst>
            <pc:docMk/>
            <pc:sldMk cId="1082435806" sldId="1667"/>
            <ac:spMk id="19" creationId="{CA8CA6CA-338E-47D3-C088-36D4DE2F53BA}"/>
          </ac:spMkLst>
        </pc:spChg>
        <pc:spChg chg="mod">
          <ac:chgData name="Bernat Sort Rufat" userId="1e5df0ea-a861-48a6-82a7-7328f5d65c37" providerId="ADAL" clId="{CCA64883-683B-47C5-847B-28AF095DAAA2}" dt="2022-08-23T16:46:20.226" v="10434" actId="1076"/>
          <ac:spMkLst>
            <pc:docMk/>
            <pc:sldMk cId="1082435806" sldId="1667"/>
            <ac:spMk id="20" creationId="{1BFB1BBC-C692-7C5A-9C89-01793C15A67E}"/>
          </ac:spMkLst>
        </pc:spChg>
        <pc:grpChg chg="add del mod">
          <ac:chgData name="Bernat Sort Rufat" userId="1e5df0ea-a861-48a6-82a7-7328f5d65c37" providerId="ADAL" clId="{CCA64883-683B-47C5-847B-28AF095DAAA2}" dt="2022-09-03T12:21:06.283" v="18583" actId="165"/>
          <ac:grpSpMkLst>
            <pc:docMk/>
            <pc:sldMk cId="1082435806" sldId="1667"/>
            <ac:grpSpMk id="5" creationId="{70DCD3CD-130B-CCA6-D6E9-A560B9968B93}"/>
          </ac:grpSpMkLst>
        </pc:grpChg>
        <pc:grpChg chg="add mod">
          <ac:chgData name="Bernat Sort Rufat" userId="1e5df0ea-a861-48a6-82a7-7328f5d65c37" providerId="ADAL" clId="{CCA64883-683B-47C5-847B-28AF095DAAA2}" dt="2022-09-03T12:34:42.957" v="18614" actId="164"/>
          <ac:grpSpMkLst>
            <pc:docMk/>
            <pc:sldMk cId="1082435806" sldId="1667"/>
            <ac:grpSpMk id="7" creationId="{8FCFF565-1BFE-8FE1-C00C-6DE86BA87AB8}"/>
          </ac:grpSpMkLst>
        </pc:grpChg>
        <pc:grpChg chg="add mod">
          <ac:chgData name="Bernat Sort Rufat" userId="1e5df0ea-a861-48a6-82a7-7328f5d65c37" providerId="ADAL" clId="{CCA64883-683B-47C5-847B-28AF095DAAA2}" dt="2022-09-03T12:34:47.329" v="18616" actId="1076"/>
          <ac:grpSpMkLst>
            <pc:docMk/>
            <pc:sldMk cId="1082435806" sldId="1667"/>
            <ac:grpSpMk id="8" creationId="{854694B1-180E-5B8A-7DD2-466DCF9FFADE}"/>
          </ac:grpSpMkLst>
        </pc:grpChg>
        <pc:picChg chg="mod topLvl">
          <ac:chgData name="Bernat Sort Rufat" userId="1e5df0ea-a861-48a6-82a7-7328f5d65c37" providerId="ADAL" clId="{CCA64883-683B-47C5-847B-28AF095DAAA2}" dt="2022-09-03T12:24:15.163" v="18606" actId="164"/>
          <ac:picMkLst>
            <pc:docMk/>
            <pc:sldMk cId="1082435806" sldId="1667"/>
            <ac:picMk id="3" creationId="{BB51F724-BDF8-78AA-CDCC-0C3A7B1AF000}"/>
          </ac:picMkLst>
        </pc:picChg>
        <pc:picChg chg="add mod topLvl modCrop">
          <ac:chgData name="Bernat Sort Rufat" userId="1e5df0ea-a861-48a6-82a7-7328f5d65c37" providerId="ADAL" clId="{CCA64883-683B-47C5-847B-28AF095DAAA2}" dt="2022-09-03T12:24:15.163" v="18606" actId="164"/>
          <ac:picMkLst>
            <pc:docMk/>
            <pc:sldMk cId="1082435806" sldId="1667"/>
            <ac:picMk id="4" creationId="{98319338-BD21-C6B8-69C5-27C79EA2C84A}"/>
          </ac:picMkLst>
        </pc:picChg>
        <pc:picChg chg="add del mod">
          <ac:chgData name="Bernat Sort Rufat" userId="1e5df0ea-a861-48a6-82a7-7328f5d65c37" providerId="ADAL" clId="{CCA64883-683B-47C5-847B-28AF095DAAA2}" dt="2022-08-24T15:57:52.431" v="12916"/>
          <ac:picMkLst>
            <pc:docMk/>
            <pc:sldMk cId="1082435806" sldId="1667"/>
            <ac:picMk id="14" creationId="{7C678F54-9BDF-5E7A-C505-3FD63D1002E8}"/>
          </ac:picMkLst>
        </pc:picChg>
      </pc:sldChg>
      <pc:sldChg chg="addSp delSp modSp add del mod ord delAnim modAnim">
        <pc:chgData name="Bernat Sort Rufat" userId="1e5df0ea-a861-48a6-82a7-7328f5d65c37" providerId="ADAL" clId="{CCA64883-683B-47C5-847B-28AF095DAAA2}" dt="2022-09-12T19:20:42.586" v="19291" actId="2696"/>
        <pc:sldMkLst>
          <pc:docMk/>
          <pc:sldMk cId="3904855971" sldId="1668"/>
        </pc:sldMkLst>
        <pc:spChg chg="mod">
          <ac:chgData name="Bernat Sort Rufat" userId="1e5df0ea-a861-48a6-82a7-7328f5d65c37" providerId="ADAL" clId="{CCA64883-683B-47C5-847B-28AF095DAAA2}" dt="2022-08-24T15:57:54.811" v="12918" actId="255"/>
          <ac:spMkLst>
            <pc:docMk/>
            <pc:sldMk cId="3904855971" sldId="1668"/>
            <ac:spMk id="9" creationId="{091A98D9-922A-3245-2EA9-19A3323A8BFD}"/>
          </ac:spMkLst>
        </pc:spChg>
        <pc:spChg chg="del">
          <ac:chgData name="Bernat Sort Rufat" userId="1e5df0ea-a861-48a6-82a7-7328f5d65c37" providerId="ADAL" clId="{CCA64883-683B-47C5-847B-28AF095DAAA2}" dt="2022-08-23T16:50:43.682" v="10512" actId="478"/>
          <ac:spMkLst>
            <pc:docMk/>
            <pc:sldMk cId="3904855971" sldId="1668"/>
            <ac:spMk id="10" creationId="{8F8D602D-CAC2-ED79-467A-83EB7F6E864E}"/>
          </ac:spMkLst>
        </pc:spChg>
        <pc:spChg chg="add mod">
          <ac:chgData name="Bernat Sort Rufat" userId="1e5df0ea-a861-48a6-82a7-7328f5d65c37" providerId="ADAL" clId="{CCA64883-683B-47C5-847B-28AF095DAAA2}" dt="2022-09-09T09:22:10.695" v="18857" actId="1035"/>
          <ac:spMkLst>
            <pc:docMk/>
            <pc:sldMk cId="3904855971" sldId="1668"/>
            <ac:spMk id="11" creationId="{B3977193-5A8E-1DD7-8A8A-F802AFB997B8}"/>
          </ac:spMkLst>
        </pc:spChg>
        <pc:spChg chg="del">
          <ac:chgData name="Bernat Sort Rufat" userId="1e5df0ea-a861-48a6-82a7-7328f5d65c37" providerId="ADAL" clId="{CCA64883-683B-47C5-847B-28AF095DAAA2}" dt="2022-08-23T16:50:43.682" v="10512" actId="478"/>
          <ac:spMkLst>
            <pc:docMk/>
            <pc:sldMk cId="3904855971" sldId="1668"/>
            <ac:spMk id="12" creationId="{0F812C95-0E7E-1053-0CB1-3B89FAD3FD2B}"/>
          </ac:spMkLst>
        </pc:spChg>
        <pc:spChg chg="del mod">
          <ac:chgData name="Bernat Sort Rufat" userId="1e5df0ea-a861-48a6-82a7-7328f5d65c37" providerId="ADAL" clId="{CCA64883-683B-47C5-847B-28AF095DAAA2}" dt="2022-08-23T16:53:14.145" v="10607" actId="478"/>
          <ac:spMkLst>
            <pc:docMk/>
            <pc:sldMk cId="3904855971" sldId="1668"/>
            <ac:spMk id="16" creationId="{37EFAE12-B764-283F-5BE1-2ADB6D0F9DAB}"/>
          </ac:spMkLst>
        </pc:spChg>
        <pc:spChg chg="del">
          <ac:chgData name="Bernat Sort Rufat" userId="1e5df0ea-a861-48a6-82a7-7328f5d65c37" providerId="ADAL" clId="{CCA64883-683B-47C5-847B-28AF095DAAA2}" dt="2022-08-23T16:50:43.682" v="10512" actId="478"/>
          <ac:spMkLst>
            <pc:docMk/>
            <pc:sldMk cId="3904855971" sldId="1668"/>
            <ac:spMk id="17" creationId="{88FA9BEB-41CC-6B2E-9B42-24C09022CD1C}"/>
          </ac:spMkLst>
        </pc:spChg>
        <pc:spChg chg="del">
          <ac:chgData name="Bernat Sort Rufat" userId="1e5df0ea-a861-48a6-82a7-7328f5d65c37" providerId="ADAL" clId="{CCA64883-683B-47C5-847B-28AF095DAAA2}" dt="2022-08-23T16:50:43.682" v="10512" actId="478"/>
          <ac:spMkLst>
            <pc:docMk/>
            <pc:sldMk cId="3904855971" sldId="1668"/>
            <ac:spMk id="18" creationId="{BB42C8EF-A60A-1158-2717-5F4ADB27FF50}"/>
          </ac:spMkLst>
        </pc:spChg>
        <pc:spChg chg="add del">
          <ac:chgData name="Bernat Sort Rufat" userId="1e5df0ea-a861-48a6-82a7-7328f5d65c37" providerId="ADAL" clId="{CCA64883-683B-47C5-847B-28AF095DAAA2}" dt="2022-08-23T16:54:05.969" v="10613" actId="22"/>
          <ac:spMkLst>
            <pc:docMk/>
            <pc:sldMk cId="3904855971" sldId="1668"/>
            <ac:spMk id="19" creationId="{84DC78A4-0135-704E-5F9E-4C3DA9B30111}"/>
          </ac:spMkLst>
        </pc:spChg>
        <pc:spChg chg="del">
          <ac:chgData name="Bernat Sort Rufat" userId="1e5df0ea-a861-48a6-82a7-7328f5d65c37" providerId="ADAL" clId="{CCA64883-683B-47C5-847B-28AF095DAAA2}" dt="2022-08-23T16:50:43.682" v="10512" actId="478"/>
          <ac:spMkLst>
            <pc:docMk/>
            <pc:sldMk cId="3904855971" sldId="1668"/>
            <ac:spMk id="20" creationId="{1BFB1BBC-C692-7C5A-9C89-01793C15A67E}"/>
          </ac:spMkLst>
        </pc:spChg>
        <pc:spChg chg="del">
          <ac:chgData name="Bernat Sort Rufat" userId="1e5df0ea-a861-48a6-82a7-7328f5d65c37" providerId="ADAL" clId="{CCA64883-683B-47C5-847B-28AF095DAAA2}" dt="2022-08-23T16:50:43.682" v="10512" actId="478"/>
          <ac:spMkLst>
            <pc:docMk/>
            <pc:sldMk cId="3904855971" sldId="1668"/>
            <ac:spMk id="21" creationId="{FE89402D-5257-CF86-185E-9ED5E228F778}"/>
          </ac:spMkLst>
        </pc:spChg>
        <pc:spChg chg="add mod">
          <ac:chgData name="Bernat Sort Rufat" userId="1e5df0ea-a861-48a6-82a7-7328f5d65c37" providerId="ADAL" clId="{CCA64883-683B-47C5-847B-28AF095DAAA2}" dt="2022-09-09T08:51:55.967" v="18657" actId="1076"/>
          <ac:spMkLst>
            <pc:docMk/>
            <pc:sldMk cId="3904855971" sldId="1668"/>
            <ac:spMk id="22" creationId="{3F611775-98DB-F6E2-44ED-AD2BC7EA4FB6}"/>
          </ac:spMkLst>
        </pc:spChg>
        <pc:graphicFrameChg chg="add del mod modGraphic">
          <ac:chgData name="Bernat Sort Rufat" userId="1e5df0ea-a861-48a6-82a7-7328f5d65c37" providerId="ADAL" clId="{CCA64883-683B-47C5-847B-28AF095DAAA2}" dt="2022-09-09T08:57:35.244" v="18738" actId="478"/>
          <ac:graphicFrameMkLst>
            <pc:docMk/>
            <pc:sldMk cId="3904855971" sldId="1668"/>
            <ac:graphicFrameMk id="7" creationId="{E0B78B5F-CAEF-D5E7-D143-72A96D63AADC}"/>
          </ac:graphicFrameMkLst>
        </pc:graphicFrameChg>
        <pc:graphicFrameChg chg="add mod modGraphic">
          <ac:chgData name="Bernat Sort Rufat" userId="1e5df0ea-a861-48a6-82a7-7328f5d65c37" providerId="ADAL" clId="{CCA64883-683B-47C5-847B-28AF095DAAA2}" dt="2022-09-09T09:22:07.979" v="18854" actId="1076"/>
          <ac:graphicFrameMkLst>
            <pc:docMk/>
            <pc:sldMk cId="3904855971" sldId="1668"/>
            <ac:graphicFrameMk id="8" creationId="{056FE107-B1A1-3D2B-82D5-43958F23E280}"/>
          </ac:graphicFrameMkLst>
        </pc:graphicFrameChg>
        <pc:graphicFrameChg chg="add del mod modGraphic">
          <ac:chgData name="Bernat Sort Rufat" userId="1e5df0ea-a861-48a6-82a7-7328f5d65c37" providerId="ADAL" clId="{CCA64883-683B-47C5-847B-28AF095DAAA2}" dt="2022-09-09T09:17:01.319" v="18801" actId="21"/>
          <ac:graphicFrameMkLst>
            <pc:docMk/>
            <pc:sldMk cId="3904855971" sldId="1668"/>
            <ac:graphicFrameMk id="10" creationId="{DDA21D4B-3681-D5EB-BD35-4E69EE94FBF7}"/>
          </ac:graphicFrameMkLst>
        </pc:graphicFrameChg>
        <pc:picChg chg="del">
          <ac:chgData name="Bernat Sort Rufat" userId="1e5df0ea-a861-48a6-82a7-7328f5d65c37" providerId="ADAL" clId="{CCA64883-683B-47C5-847B-28AF095DAAA2}" dt="2022-08-23T16:50:43.682" v="10512" actId="478"/>
          <ac:picMkLst>
            <pc:docMk/>
            <pc:sldMk cId="3904855971" sldId="1668"/>
            <ac:picMk id="3" creationId="{BB51F724-BDF8-78AA-CDCC-0C3A7B1AF000}"/>
          </ac:picMkLst>
        </pc:picChg>
        <pc:picChg chg="add del mod">
          <ac:chgData name="Bernat Sort Rufat" userId="1e5df0ea-a861-48a6-82a7-7328f5d65c37" providerId="ADAL" clId="{CCA64883-683B-47C5-847B-28AF095DAAA2}" dt="2022-09-09T09:18:31.765" v="18809" actId="14100"/>
          <ac:picMkLst>
            <pc:docMk/>
            <pc:sldMk cId="3904855971" sldId="1668"/>
            <ac:picMk id="4" creationId="{6824EA20-F406-113B-FA1F-3365D0525E30}"/>
          </ac:picMkLst>
        </pc:picChg>
        <pc:picChg chg="add mod">
          <ac:chgData name="Bernat Sort Rufat" userId="1e5df0ea-a861-48a6-82a7-7328f5d65c37" providerId="ADAL" clId="{CCA64883-683B-47C5-847B-28AF095DAAA2}" dt="2022-09-09T08:52:00.193" v="18658" actId="1076"/>
          <ac:picMkLst>
            <pc:docMk/>
            <pc:sldMk cId="3904855971" sldId="1668"/>
            <ac:picMk id="6" creationId="{FB34A3F7-5BDE-F170-2EC3-642F93F1734A}"/>
          </ac:picMkLst>
        </pc:picChg>
        <pc:picChg chg="add del mod">
          <ac:chgData name="Bernat Sort Rufat" userId="1e5df0ea-a861-48a6-82a7-7328f5d65c37" providerId="ADAL" clId="{CCA64883-683B-47C5-847B-28AF095DAAA2}" dt="2022-08-24T15:57:05.361" v="12901" actId="478"/>
          <ac:picMkLst>
            <pc:docMk/>
            <pc:sldMk cId="3904855971" sldId="1668"/>
            <ac:picMk id="7" creationId="{FDEDFF00-E5B9-5B44-121E-1C491ACECCE1}"/>
          </ac:picMkLst>
        </pc:picChg>
        <pc:picChg chg="add del mod">
          <ac:chgData name="Bernat Sort Rufat" userId="1e5df0ea-a861-48a6-82a7-7328f5d65c37" providerId="ADAL" clId="{CCA64883-683B-47C5-847B-28AF095DAAA2}" dt="2022-08-24T15:57:56.131" v="12919"/>
          <ac:picMkLst>
            <pc:docMk/>
            <pc:sldMk cId="3904855971" sldId="1668"/>
            <ac:picMk id="8" creationId="{08AFF88A-BFA2-361D-CEA9-63A49ADC68C3}"/>
          </ac:picMkLst>
        </pc:picChg>
      </pc:sldChg>
      <pc:sldChg chg="addSp delSp modSp add mod modAnim">
        <pc:chgData name="Bernat Sort Rufat" userId="1e5df0ea-a861-48a6-82a7-7328f5d65c37" providerId="ADAL" clId="{CCA64883-683B-47C5-847B-28AF095DAAA2}" dt="2022-08-24T15:57:59.803" v="12920" actId="478"/>
        <pc:sldMkLst>
          <pc:docMk/>
          <pc:sldMk cId="639201431" sldId="1669"/>
        </pc:sldMkLst>
        <pc:spChg chg="add mod">
          <ac:chgData name="Bernat Sort Rufat" userId="1e5df0ea-a861-48a6-82a7-7328f5d65c37" providerId="ADAL" clId="{CCA64883-683B-47C5-847B-28AF095DAAA2}" dt="2022-08-23T17:12:06.909" v="11021" actId="1076"/>
          <ac:spMkLst>
            <pc:docMk/>
            <pc:sldMk cId="639201431" sldId="1669"/>
            <ac:spMk id="8" creationId="{F9DC18CF-FC9F-7FB2-8D99-5DC6E6BDEFBC}"/>
          </ac:spMkLst>
        </pc:spChg>
        <pc:spChg chg="mod">
          <ac:chgData name="Bernat Sort Rufat" userId="1e5df0ea-a861-48a6-82a7-7328f5d65c37" providerId="ADAL" clId="{CCA64883-683B-47C5-847B-28AF095DAAA2}" dt="2022-08-23T17:04:01.375" v="10870" actId="14100"/>
          <ac:spMkLst>
            <pc:docMk/>
            <pc:sldMk cId="639201431" sldId="1669"/>
            <ac:spMk id="9" creationId="{091A98D9-922A-3245-2EA9-19A3323A8BFD}"/>
          </ac:spMkLst>
        </pc:spChg>
        <pc:spChg chg="add mod">
          <ac:chgData name="Bernat Sort Rufat" userId="1e5df0ea-a861-48a6-82a7-7328f5d65c37" providerId="ADAL" clId="{CCA64883-683B-47C5-847B-28AF095DAAA2}" dt="2022-08-23T17:12:01.469" v="11020" actId="1036"/>
          <ac:spMkLst>
            <pc:docMk/>
            <pc:sldMk cId="639201431" sldId="1669"/>
            <ac:spMk id="10" creationId="{6CB53FD6-C708-1AC7-7EB9-58A545308C8B}"/>
          </ac:spMkLst>
        </pc:spChg>
        <pc:spChg chg="add mod">
          <ac:chgData name="Bernat Sort Rufat" userId="1e5df0ea-a861-48a6-82a7-7328f5d65c37" providerId="ADAL" clId="{CCA64883-683B-47C5-847B-28AF095DAAA2}" dt="2022-08-23T17:12:21.173" v="11022" actId="14100"/>
          <ac:spMkLst>
            <pc:docMk/>
            <pc:sldMk cId="639201431" sldId="1669"/>
            <ac:spMk id="11" creationId="{BF7AFB29-67EB-5699-3D74-292706CAE42D}"/>
          </ac:spMkLst>
        </pc:spChg>
        <pc:spChg chg="add mod">
          <ac:chgData name="Bernat Sort Rufat" userId="1e5df0ea-a861-48a6-82a7-7328f5d65c37" providerId="ADAL" clId="{CCA64883-683B-47C5-847B-28AF095DAAA2}" dt="2022-08-23T17:12:25.889" v="11023" actId="14100"/>
          <ac:spMkLst>
            <pc:docMk/>
            <pc:sldMk cId="639201431" sldId="1669"/>
            <ac:spMk id="12" creationId="{4612D6BC-D5C3-5608-C91A-8CDD7823FB69}"/>
          </ac:spMkLst>
        </pc:spChg>
        <pc:spChg chg="del">
          <ac:chgData name="Bernat Sort Rufat" userId="1e5df0ea-a861-48a6-82a7-7328f5d65c37" providerId="ADAL" clId="{CCA64883-683B-47C5-847B-28AF095DAAA2}" dt="2022-08-23T17:00:47.203" v="10759" actId="478"/>
          <ac:spMkLst>
            <pc:docMk/>
            <pc:sldMk cId="639201431" sldId="1669"/>
            <ac:spMk id="22" creationId="{3F611775-98DB-F6E2-44ED-AD2BC7EA4FB6}"/>
          </ac:spMkLst>
        </pc:spChg>
        <pc:picChg chg="add del mod">
          <ac:chgData name="Bernat Sort Rufat" userId="1e5df0ea-a861-48a6-82a7-7328f5d65c37" providerId="ADAL" clId="{CCA64883-683B-47C5-847B-28AF095DAAA2}" dt="2022-08-24T10:39:12.282" v="11418" actId="478"/>
          <ac:picMkLst>
            <pc:docMk/>
            <pc:sldMk cId="639201431" sldId="1669"/>
            <ac:picMk id="2" creationId="{B32551DC-1A74-AD14-E5DC-A401774EDE90}"/>
          </ac:picMkLst>
        </pc:picChg>
        <pc:picChg chg="add mod">
          <ac:chgData name="Bernat Sort Rufat" userId="1e5df0ea-a861-48a6-82a7-7328f5d65c37" providerId="ADAL" clId="{CCA64883-683B-47C5-847B-28AF095DAAA2}" dt="2022-08-23T17:12:01.469" v="11020" actId="1036"/>
          <ac:picMkLst>
            <pc:docMk/>
            <pc:sldMk cId="639201431" sldId="1669"/>
            <ac:picMk id="3" creationId="{3DE18A47-44A6-C6D4-643F-7B919B9CEB93}"/>
          </ac:picMkLst>
        </pc:picChg>
        <pc:picChg chg="del">
          <ac:chgData name="Bernat Sort Rufat" userId="1e5df0ea-a861-48a6-82a7-7328f5d65c37" providerId="ADAL" clId="{CCA64883-683B-47C5-847B-28AF095DAAA2}" dt="2022-08-23T17:00:45.878" v="10757" actId="478"/>
          <ac:picMkLst>
            <pc:docMk/>
            <pc:sldMk cId="639201431" sldId="1669"/>
            <ac:picMk id="4" creationId="{6824EA20-F406-113B-FA1F-3365D0525E30}"/>
          </ac:picMkLst>
        </pc:picChg>
        <pc:picChg chg="del">
          <ac:chgData name="Bernat Sort Rufat" userId="1e5df0ea-a861-48a6-82a7-7328f5d65c37" providerId="ADAL" clId="{CCA64883-683B-47C5-847B-28AF095DAAA2}" dt="2022-08-23T17:00:46.482" v="10758" actId="478"/>
          <ac:picMkLst>
            <pc:docMk/>
            <pc:sldMk cId="639201431" sldId="1669"/>
            <ac:picMk id="6" creationId="{FB34A3F7-5BDE-F170-2EC3-642F93F1734A}"/>
          </ac:picMkLst>
        </pc:picChg>
        <pc:picChg chg="add del mod">
          <ac:chgData name="Bernat Sort Rufat" userId="1e5df0ea-a861-48a6-82a7-7328f5d65c37" providerId="ADAL" clId="{CCA64883-683B-47C5-847B-28AF095DAAA2}" dt="2022-08-24T15:57:59.803" v="12920" actId="478"/>
          <ac:picMkLst>
            <pc:docMk/>
            <pc:sldMk cId="639201431" sldId="1669"/>
            <ac:picMk id="13" creationId="{68BA97DA-0D6A-0E0F-7B53-3AD1FBA84BAE}"/>
          </ac:picMkLst>
        </pc:picChg>
      </pc:sldChg>
      <pc:sldChg chg="addSp delSp modSp add mod delAnim">
        <pc:chgData name="Bernat Sort Rufat" userId="1e5df0ea-a861-48a6-82a7-7328f5d65c37" providerId="ADAL" clId="{CCA64883-683B-47C5-847B-28AF095DAAA2}" dt="2022-08-24T15:58:05.151" v="12922" actId="478"/>
        <pc:sldMkLst>
          <pc:docMk/>
          <pc:sldMk cId="1396208622" sldId="1670"/>
        </pc:sldMkLst>
        <pc:spChg chg="del">
          <ac:chgData name="Bernat Sort Rufat" userId="1e5df0ea-a861-48a6-82a7-7328f5d65c37" providerId="ADAL" clId="{CCA64883-683B-47C5-847B-28AF095DAAA2}" dt="2022-08-23T17:13:05.288" v="11026" actId="478"/>
          <ac:spMkLst>
            <pc:docMk/>
            <pc:sldMk cId="1396208622" sldId="1670"/>
            <ac:spMk id="8" creationId="{F9DC18CF-FC9F-7FB2-8D99-5DC6E6BDEFBC}"/>
          </ac:spMkLst>
        </pc:spChg>
        <pc:spChg chg="mod">
          <ac:chgData name="Bernat Sort Rufat" userId="1e5df0ea-a861-48a6-82a7-7328f5d65c37" providerId="ADAL" clId="{CCA64883-683B-47C5-847B-28AF095DAAA2}" dt="2022-08-24T10:06:37.600" v="11186" actId="14100"/>
          <ac:spMkLst>
            <pc:docMk/>
            <pc:sldMk cId="1396208622" sldId="1670"/>
            <ac:spMk id="9" creationId="{091A98D9-922A-3245-2EA9-19A3323A8BFD}"/>
          </ac:spMkLst>
        </pc:spChg>
        <pc:spChg chg="del">
          <ac:chgData name="Bernat Sort Rufat" userId="1e5df0ea-a861-48a6-82a7-7328f5d65c37" providerId="ADAL" clId="{CCA64883-683B-47C5-847B-28AF095DAAA2}" dt="2022-08-23T17:13:03.580" v="11025" actId="478"/>
          <ac:spMkLst>
            <pc:docMk/>
            <pc:sldMk cId="1396208622" sldId="1670"/>
            <ac:spMk id="10" creationId="{6CB53FD6-C708-1AC7-7EB9-58A545308C8B}"/>
          </ac:spMkLst>
        </pc:spChg>
        <pc:spChg chg="add del">
          <ac:chgData name="Bernat Sort Rufat" userId="1e5df0ea-a861-48a6-82a7-7328f5d65c37" providerId="ADAL" clId="{CCA64883-683B-47C5-847B-28AF095DAAA2}" dt="2022-08-24T10:02:01.010" v="11141" actId="22"/>
          <ac:spMkLst>
            <pc:docMk/>
            <pc:sldMk cId="1396208622" sldId="1670"/>
            <ac:spMk id="10" creationId="{AD6F6A73-75E4-8059-12A8-E2146A737961}"/>
          </ac:spMkLst>
        </pc:spChg>
        <pc:spChg chg="del">
          <ac:chgData name="Bernat Sort Rufat" userId="1e5df0ea-a861-48a6-82a7-7328f5d65c37" providerId="ADAL" clId="{CCA64883-683B-47C5-847B-28AF095DAAA2}" dt="2022-08-23T17:13:03.580" v="11025" actId="478"/>
          <ac:spMkLst>
            <pc:docMk/>
            <pc:sldMk cId="1396208622" sldId="1670"/>
            <ac:spMk id="11" creationId="{BF7AFB29-67EB-5699-3D74-292706CAE42D}"/>
          </ac:spMkLst>
        </pc:spChg>
        <pc:spChg chg="del">
          <ac:chgData name="Bernat Sort Rufat" userId="1e5df0ea-a861-48a6-82a7-7328f5d65c37" providerId="ADAL" clId="{CCA64883-683B-47C5-847B-28AF095DAAA2}" dt="2022-08-23T17:13:03.580" v="11025" actId="478"/>
          <ac:spMkLst>
            <pc:docMk/>
            <pc:sldMk cId="1396208622" sldId="1670"/>
            <ac:spMk id="12" creationId="{4612D6BC-D5C3-5608-C91A-8CDD7823FB69}"/>
          </ac:spMkLst>
        </pc:spChg>
        <pc:grpChg chg="add mod">
          <ac:chgData name="Bernat Sort Rufat" userId="1e5df0ea-a861-48a6-82a7-7328f5d65c37" providerId="ADAL" clId="{CCA64883-683B-47C5-847B-28AF095DAAA2}" dt="2022-08-23T17:26:02.636" v="11136" actId="164"/>
          <ac:grpSpMkLst>
            <pc:docMk/>
            <pc:sldMk cId="1396208622" sldId="1670"/>
            <ac:grpSpMk id="18" creationId="{4CC56E6C-7EC0-0BA4-323E-3D324D75C98A}"/>
          </ac:grpSpMkLst>
        </pc:grpChg>
        <pc:picChg chg="del">
          <ac:chgData name="Bernat Sort Rufat" userId="1e5df0ea-a861-48a6-82a7-7328f5d65c37" providerId="ADAL" clId="{CCA64883-683B-47C5-847B-28AF095DAAA2}" dt="2022-08-23T17:13:05.628" v="11027" actId="478"/>
          <ac:picMkLst>
            <pc:docMk/>
            <pc:sldMk cId="1396208622" sldId="1670"/>
            <ac:picMk id="3" creationId="{3DE18A47-44A6-C6D4-643F-7B919B9CEB93}"/>
          </ac:picMkLst>
        </pc:picChg>
        <pc:picChg chg="add mod">
          <ac:chgData name="Bernat Sort Rufat" userId="1e5df0ea-a861-48a6-82a7-7328f5d65c37" providerId="ADAL" clId="{CCA64883-683B-47C5-847B-28AF095DAAA2}" dt="2022-08-23T17:22:47.108" v="11097" actId="1076"/>
          <ac:picMkLst>
            <pc:docMk/>
            <pc:sldMk cId="1396208622" sldId="1670"/>
            <ac:picMk id="4" creationId="{F1DEFD61-7BC4-3599-EE78-E5F8BA6BD41D}"/>
          </ac:picMkLst>
        </pc:picChg>
        <pc:picChg chg="add mod">
          <ac:chgData name="Bernat Sort Rufat" userId="1e5df0ea-a861-48a6-82a7-7328f5d65c37" providerId="ADAL" clId="{CCA64883-683B-47C5-847B-28AF095DAAA2}" dt="2022-08-23T17:23:05.948" v="11102" actId="1038"/>
          <ac:picMkLst>
            <pc:docMk/>
            <pc:sldMk cId="1396208622" sldId="1670"/>
            <ac:picMk id="6" creationId="{BB722904-46AA-E920-2630-0C878258C3C8}"/>
          </ac:picMkLst>
        </pc:picChg>
        <pc:picChg chg="add del">
          <ac:chgData name="Bernat Sort Rufat" userId="1e5df0ea-a861-48a6-82a7-7328f5d65c37" providerId="ADAL" clId="{CCA64883-683B-47C5-847B-28AF095DAAA2}" dt="2022-08-23T17:21:31.592" v="11082" actId="478"/>
          <ac:picMkLst>
            <pc:docMk/>
            <pc:sldMk cId="1396208622" sldId="1670"/>
            <ac:picMk id="7" creationId="{67404119-5B2F-87C5-30CC-B80CE2D64BD5}"/>
          </ac:picMkLst>
        </pc:picChg>
        <pc:picChg chg="add del mod">
          <ac:chgData name="Bernat Sort Rufat" userId="1e5df0ea-a861-48a6-82a7-7328f5d65c37" providerId="ADAL" clId="{CCA64883-683B-47C5-847B-28AF095DAAA2}" dt="2022-08-24T15:58:05.151" v="12922" actId="478"/>
          <ac:picMkLst>
            <pc:docMk/>
            <pc:sldMk cId="1396208622" sldId="1670"/>
            <ac:picMk id="11" creationId="{B04D09A4-35BD-C7B5-8F43-FC6328829939}"/>
          </ac:picMkLst>
        </pc:picChg>
        <pc:picChg chg="add mod modCrop">
          <ac:chgData name="Bernat Sort Rufat" userId="1e5df0ea-a861-48a6-82a7-7328f5d65c37" providerId="ADAL" clId="{CCA64883-683B-47C5-847B-28AF095DAAA2}" dt="2022-08-23T17:26:02.636" v="11136" actId="164"/>
          <ac:picMkLst>
            <pc:docMk/>
            <pc:sldMk cId="1396208622" sldId="1670"/>
            <ac:picMk id="14" creationId="{E2ED8B6B-832F-4272-957F-0A45FA525EF8}"/>
          </ac:picMkLst>
        </pc:picChg>
        <pc:picChg chg="add del mod ord modCrop">
          <ac:chgData name="Bernat Sort Rufat" userId="1e5df0ea-a861-48a6-82a7-7328f5d65c37" providerId="ADAL" clId="{CCA64883-683B-47C5-847B-28AF095DAAA2}" dt="2022-08-23T17:24:07.817" v="11109" actId="478"/>
          <ac:picMkLst>
            <pc:docMk/>
            <pc:sldMk cId="1396208622" sldId="1670"/>
            <ac:picMk id="15" creationId="{64E84804-F0C6-B581-EF21-0FA7407A6A6D}"/>
          </ac:picMkLst>
        </pc:picChg>
        <pc:picChg chg="add mod modCrop">
          <ac:chgData name="Bernat Sort Rufat" userId="1e5df0ea-a861-48a6-82a7-7328f5d65c37" providerId="ADAL" clId="{CCA64883-683B-47C5-847B-28AF095DAAA2}" dt="2022-08-23T17:26:02.636" v="11136" actId="164"/>
          <ac:picMkLst>
            <pc:docMk/>
            <pc:sldMk cId="1396208622" sldId="1670"/>
            <ac:picMk id="17" creationId="{C8170FC4-1A50-88D7-AEA7-0E2F11E169D7}"/>
          </ac:picMkLst>
        </pc:picChg>
      </pc:sldChg>
      <pc:sldChg chg="addSp delSp modSp add mod delAnim modAnim">
        <pc:chgData name="Bernat Sort Rufat" userId="1e5df0ea-a861-48a6-82a7-7328f5d65c37" providerId="ADAL" clId="{CCA64883-683B-47C5-847B-28AF095DAAA2}" dt="2022-08-31T10:43:28.147" v="18056"/>
        <pc:sldMkLst>
          <pc:docMk/>
          <pc:sldMk cId="1604716814" sldId="1671"/>
        </pc:sldMkLst>
        <pc:spChg chg="add del mod">
          <ac:chgData name="Bernat Sort Rufat" userId="1e5df0ea-a861-48a6-82a7-7328f5d65c37" providerId="ADAL" clId="{CCA64883-683B-47C5-847B-28AF095DAAA2}" dt="2022-08-24T10:32:36.196" v="11258"/>
          <ac:spMkLst>
            <pc:docMk/>
            <pc:sldMk cId="1604716814" sldId="1671"/>
            <ac:spMk id="8" creationId="{E8253642-5683-9EB7-37D4-D763C7BC8A4A}"/>
          </ac:spMkLst>
        </pc:spChg>
        <pc:spChg chg="mod">
          <ac:chgData name="Bernat Sort Rufat" userId="1e5df0ea-a861-48a6-82a7-7328f5d65c37" providerId="ADAL" clId="{CCA64883-683B-47C5-847B-28AF095DAAA2}" dt="2022-08-24T10:08:49.796" v="11216" actId="14100"/>
          <ac:spMkLst>
            <pc:docMk/>
            <pc:sldMk cId="1604716814" sldId="1671"/>
            <ac:spMk id="9" creationId="{091A98D9-922A-3245-2EA9-19A3323A8BFD}"/>
          </ac:spMkLst>
        </pc:spChg>
        <pc:spChg chg="add del mod">
          <ac:chgData name="Bernat Sort Rufat" userId="1e5df0ea-a861-48a6-82a7-7328f5d65c37" providerId="ADAL" clId="{CCA64883-683B-47C5-847B-28AF095DAAA2}" dt="2022-08-24T10:48:32.239" v="11739" actId="478"/>
          <ac:spMkLst>
            <pc:docMk/>
            <pc:sldMk cId="1604716814" sldId="1671"/>
            <ac:spMk id="10" creationId="{DFF81AA5-4ED7-08B2-E1D8-9EED7D2CD2E4}"/>
          </ac:spMkLst>
        </pc:spChg>
        <pc:spChg chg="add del mod">
          <ac:chgData name="Bernat Sort Rufat" userId="1e5df0ea-a861-48a6-82a7-7328f5d65c37" providerId="ADAL" clId="{CCA64883-683B-47C5-847B-28AF095DAAA2}" dt="2022-08-24T10:48:28.972" v="11737" actId="478"/>
          <ac:spMkLst>
            <pc:docMk/>
            <pc:sldMk cId="1604716814" sldId="1671"/>
            <ac:spMk id="11" creationId="{5BEE2B12-D3D5-B550-9C2D-498EB2C07796}"/>
          </ac:spMkLst>
        </pc:spChg>
        <pc:spChg chg="add del mod">
          <ac:chgData name="Bernat Sort Rufat" userId="1e5df0ea-a861-48a6-82a7-7328f5d65c37" providerId="ADAL" clId="{CCA64883-683B-47C5-847B-28AF095DAAA2}" dt="2022-08-24T10:48:39.374" v="11742" actId="478"/>
          <ac:spMkLst>
            <pc:docMk/>
            <pc:sldMk cId="1604716814" sldId="1671"/>
            <ac:spMk id="12" creationId="{CBED5B2E-73E5-5CF3-73D8-3E16DD878595}"/>
          </ac:spMkLst>
        </pc:spChg>
        <pc:spChg chg="add del mod">
          <ac:chgData name="Bernat Sort Rufat" userId="1e5df0ea-a861-48a6-82a7-7328f5d65c37" providerId="ADAL" clId="{CCA64883-683B-47C5-847B-28AF095DAAA2}" dt="2022-08-24T10:48:38.438" v="11741" actId="478"/>
          <ac:spMkLst>
            <pc:docMk/>
            <pc:sldMk cId="1604716814" sldId="1671"/>
            <ac:spMk id="13" creationId="{FB2D4ACD-D583-022C-24D8-C7FD3636DC07}"/>
          </ac:spMkLst>
        </pc:spChg>
        <pc:spChg chg="add del mod">
          <ac:chgData name="Bernat Sort Rufat" userId="1e5df0ea-a861-48a6-82a7-7328f5d65c37" providerId="ADAL" clId="{CCA64883-683B-47C5-847B-28AF095DAAA2}" dt="2022-08-24T10:33:47.063" v="11269" actId="478"/>
          <ac:spMkLst>
            <pc:docMk/>
            <pc:sldMk cId="1604716814" sldId="1671"/>
            <ac:spMk id="15" creationId="{A4F5F6C8-688F-67B1-EB1C-C2E30C064A0A}"/>
          </ac:spMkLst>
        </pc:spChg>
        <pc:spChg chg="mod">
          <ac:chgData name="Bernat Sort Rufat" userId="1e5df0ea-a861-48a6-82a7-7328f5d65c37" providerId="ADAL" clId="{CCA64883-683B-47C5-847B-28AF095DAAA2}" dt="2022-08-24T10:34:46.354" v="11272"/>
          <ac:spMkLst>
            <pc:docMk/>
            <pc:sldMk cId="1604716814" sldId="1671"/>
            <ac:spMk id="19" creationId="{B35EED47-AF5E-0D45-C4E7-999D09B8F816}"/>
          </ac:spMkLst>
        </pc:spChg>
        <pc:spChg chg="mod">
          <ac:chgData name="Bernat Sort Rufat" userId="1e5df0ea-a861-48a6-82a7-7328f5d65c37" providerId="ADAL" clId="{CCA64883-683B-47C5-847B-28AF095DAAA2}" dt="2022-08-24T10:34:46.354" v="11272"/>
          <ac:spMkLst>
            <pc:docMk/>
            <pc:sldMk cId="1604716814" sldId="1671"/>
            <ac:spMk id="20" creationId="{2FD19BF2-AE74-BB95-080B-00B3E3AE3A5A}"/>
          </ac:spMkLst>
        </pc:spChg>
        <pc:spChg chg="add del mod">
          <ac:chgData name="Bernat Sort Rufat" userId="1e5df0ea-a861-48a6-82a7-7328f5d65c37" providerId="ADAL" clId="{CCA64883-683B-47C5-847B-28AF095DAAA2}" dt="2022-08-24T10:35:14.915" v="11279" actId="478"/>
          <ac:spMkLst>
            <pc:docMk/>
            <pc:sldMk cId="1604716814" sldId="1671"/>
            <ac:spMk id="21" creationId="{075E8288-DA4C-0180-CC40-16866DA1E80B}"/>
          </ac:spMkLst>
        </pc:spChg>
        <pc:spChg chg="add del mod">
          <ac:chgData name="Bernat Sort Rufat" userId="1e5df0ea-a861-48a6-82a7-7328f5d65c37" providerId="ADAL" clId="{CCA64883-683B-47C5-847B-28AF095DAAA2}" dt="2022-08-24T10:35:01.737" v="11276" actId="478"/>
          <ac:spMkLst>
            <pc:docMk/>
            <pc:sldMk cId="1604716814" sldId="1671"/>
            <ac:spMk id="22" creationId="{6BF8859A-A58D-E344-ADA8-E004182DE88F}"/>
          </ac:spMkLst>
        </pc:spChg>
        <pc:spChg chg="add del mod">
          <ac:chgData name="Bernat Sort Rufat" userId="1e5df0ea-a861-48a6-82a7-7328f5d65c37" providerId="ADAL" clId="{CCA64883-683B-47C5-847B-28AF095DAAA2}" dt="2022-08-24T10:35:14.915" v="11279" actId="478"/>
          <ac:spMkLst>
            <pc:docMk/>
            <pc:sldMk cId="1604716814" sldId="1671"/>
            <ac:spMk id="23" creationId="{A93328AD-C5DE-B819-B2D8-3FE22B5BA5F3}"/>
          </ac:spMkLst>
        </pc:spChg>
        <pc:spChg chg="add del mod">
          <ac:chgData name="Bernat Sort Rufat" userId="1e5df0ea-a861-48a6-82a7-7328f5d65c37" providerId="ADAL" clId="{CCA64883-683B-47C5-847B-28AF095DAAA2}" dt="2022-08-24T10:35:14.915" v="11279" actId="478"/>
          <ac:spMkLst>
            <pc:docMk/>
            <pc:sldMk cId="1604716814" sldId="1671"/>
            <ac:spMk id="24" creationId="{CD869FE9-49E9-160B-BC7C-F5F2BC776C5F}"/>
          </ac:spMkLst>
        </pc:spChg>
        <pc:spChg chg="add del mod">
          <ac:chgData name="Bernat Sort Rufat" userId="1e5df0ea-a861-48a6-82a7-7328f5d65c37" providerId="ADAL" clId="{CCA64883-683B-47C5-847B-28AF095DAAA2}" dt="2022-08-24T10:35:14.915" v="11279" actId="478"/>
          <ac:spMkLst>
            <pc:docMk/>
            <pc:sldMk cId="1604716814" sldId="1671"/>
            <ac:spMk id="25" creationId="{214F500B-B615-FCF2-846C-2F1AFE3378F1}"/>
          </ac:spMkLst>
        </pc:spChg>
        <pc:spChg chg="add del mod">
          <ac:chgData name="Bernat Sort Rufat" userId="1e5df0ea-a861-48a6-82a7-7328f5d65c37" providerId="ADAL" clId="{CCA64883-683B-47C5-847B-28AF095DAAA2}" dt="2022-08-24T10:35:14.915" v="11279" actId="478"/>
          <ac:spMkLst>
            <pc:docMk/>
            <pc:sldMk cId="1604716814" sldId="1671"/>
            <ac:spMk id="29" creationId="{53B0FE47-DAC1-B723-EA45-13D35F946712}"/>
          </ac:spMkLst>
        </pc:spChg>
        <pc:spChg chg="add del mod">
          <ac:chgData name="Bernat Sort Rufat" userId="1e5df0ea-a861-48a6-82a7-7328f5d65c37" providerId="ADAL" clId="{CCA64883-683B-47C5-847B-28AF095DAAA2}" dt="2022-08-24T10:35:14.915" v="11279" actId="478"/>
          <ac:spMkLst>
            <pc:docMk/>
            <pc:sldMk cId="1604716814" sldId="1671"/>
            <ac:spMk id="30" creationId="{9D93EF3B-24C6-0D88-226A-0FB6940C2E3A}"/>
          </ac:spMkLst>
        </pc:spChg>
        <pc:spChg chg="add del mod">
          <ac:chgData name="Bernat Sort Rufat" userId="1e5df0ea-a861-48a6-82a7-7328f5d65c37" providerId="ADAL" clId="{CCA64883-683B-47C5-847B-28AF095DAAA2}" dt="2022-08-24T10:35:14.915" v="11279" actId="478"/>
          <ac:spMkLst>
            <pc:docMk/>
            <pc:sldMk cId="1604716814" sldId="1671"/>
            <ac:spMk id="31" creationId="{328422A6-09FB-8C7C-1CB7-A50267D76F7E}"/>
          </ac:spMkLst>
        </pc:spChg>
        <pc:spChg chg="add del mod">
          <ac:chgData name="Bernat Sort Rufat" userId="1e5df0ea-a861-48a6-82a7-7328f5d65c37" providerId="ADAL" clId="{CCA64883-683B-47C5-847B-28AF095DAAA2}" dt="2022-08-24T10:35:14.915" v="11279" actId="478"/>
          <ac:spMkLst>
            <pc:docMk/>
            <pc:sldMk cId="1604716814" sldId="1671"/>
            <ac:spMk id="35" creationId="{F2251028-13A3-0E81-5321-6B328D8F33CE}"/>
          </ac:spMkLst>
        </pc:spChg>
        <pc:spChg chg="add del mod">
          <ac:chgData name="Bernat Sort Rufat" userId="1e5df0ea-a861-48a6-82a7-7328f5d65c37" providerId="ADAL" clId="{CCA64883-683B-47C5-847B-28AF095DAAA2}" dt="2022-08-24T10:35:14.915" v="11279" actId="478"/>
          <ac:spMkLst>
            <pc:docMk/>
            <pc:sldMk cId="1604716814" sldId="1671"/>
            <ac:spMk id="36" creationId="{9CDEA589-DBA6-DEC6-1DAD-B028B4C13126}"/>
          </ac:spMkLst>
        </pc:spChg>
        <pc:spChg chg="add del mod">
          <ac:chgData name="Bernat Sort Rufat" userId="1e5df0ea-a861-48a6-82a7-7328f5d65c37" providerId="ADAL" clId="{CCA64883-683B-47C5-847B-28AF095DAAA2}" dt="2022-08-24T10:35:14.915" v="11279" actId="478"/>
          <ac:spMkLst>
            <pc:docMk/>
            <pc:sldMk cId="1604716814" sldId="1671"/>
            <ac:spMk id="37" creationId="{B3C49662-E48F-FDE9-B809-B8B132117EF2}"/>
          </ac:spMkLst>
        </pc:spChg>
        <pc:spChg chg="add del mod">
          <ac:chgData name="Bernat Sort Rufat" userId="1e5df0ea-a861-48a6-82a7-7328f5d65c37" providerId="ADAL" clId="{CCA64883-683B-47C5-847B-28AF095DAAA2}" dt="2022-08-24T10:35:16.666" v="11280" actId="478"/>
          <ac:spMkLst>
            <pc:docMk/>
            <pc:sldMk cId="1604716814" sldId="1671"/>
            <ac:spMk id="38" creationId="{128FE1F7-8F91-B93E-C6E9-57BCF6B94A0B}"/>
          </ac:spMkLst>
        </pc:spChg>
        <pc:spChg chg="add del mod">
          <ac:chgData name="Bernat Sort Rufat" userId="1e5df0ea-a861-48a6-82a7-7328f5d65c37" providerId="ADAL" clId="{CCA64883-683B-47C5-847B-28AF095DAAA2}" dt="2022-08-24T10:35:16.666" v="11280" actId="478"/>
          <ac:spMkLst>
            <pc:docMk/>
            <pc:sldMk cId="1604716814" sldId="1671"/>
            <ac:spMk id="39" creationId="{CFA64AC8-AD89-6AF4-9BD3-7AF96286983E}"/>
          </ac:spMkLst>
        </pc:spChg>
        <pc:spChg chg="add del mod">
          <ac:chgData name="Bernat Sort Rufat" userId="1e5df0ea-a861-48a6-82a7-7328f5d65c37" providerId="ADAL" clId="{CCA64883-683B-47C5-847B-28AF095DAAA2}" dt="2022-08-24T10:35:16.666" v="11280" actId="478"/>
          <ac:spMkLst>
            <pc:docMk/>
            <pc:sldMk cId="1604716814" sldId="1671"/>
            <ac:spMk id="40" creationId="{83A18B86-8C14-836A-5AA0-710FD70B7D46}"/>
          </ac:spMkLst>
        </pc:spChg>
        <pc:spChg chg="mod">
          <ac:chgData name="Bernat Sort Rufat" userId="1e5df0ea-a861-48a6-82a7-7328f5d65c37" providerId="ADAL" clId="{CCA64883-683B-47C5-847B-28AF095DAAA2}" dt="2022-08-24T10:35:08.227" v="11277"/>
          <ac:spMkLst>
            <pc:docMk/>
            <pc:sldMk cId="1604716814" sldId="1671"/>
            <ac:spMk id="43" creationId="{11F87430-237C-923C-3DA9-F7EFFC2BFFF5}"/>
          </ac:spMkLst>
        </pc:spChg>
        <pc:spChg chg="mod">
          <ac:chgData name="Bernat Sort Rufat" userId="1e5df0ea-a861-48a6-82a7-7328f5d65c37" providerId="ADAL" clId="{CCA64883-683B-47C5-847B-28AF095DAAA2}" dt="2022-08-24T10:35:08.227" v="11277"/>
          <ac:spMkLst>
            <pc:docMk/>
            <pc:sldMk cId="1604716814" sldId="1671"/>
            <ac:spMk id="44" creationId="{5ADC7467-B05A-39F0-7C87-FF2BE137464D}"/>
          </ac:spMkLst>
        </pc:spChg>
        <pc:spChg chg="mod">
          <ac:chgData name="Bernat Sort Rufat" userId="1e5df0ea-a861-48a6-82a7-7328f5d65c37" providerId="ADAL" clId="{CCA64883-683B-47C5-847B-28AF095DAAA2}" dt="2022-08-24T10:35:08.227" v="11277"/>
          <ac:spMkLst>
            <pc:docMk/>
            <pc:sldMk cId="1604716814" sldId="1671"/>
            <ac:spMk id="45" creationId="{4CF680F9-4BCF-1997-2DB4-544F42EB0D5F}"/>
          </ac:spMkLst>
        </pc:spChg>
        <pc:spChg chg="mod">
          <ac:chgData name="Bernat Sort Rufat" userId="1e5df0ea-a861-48a6-82a7-7328f5d65c37" providerId="ADAL" clId="{CCA64883-683B-47C5-847B-28AF095DAAA2}" dt="2022-08-24T10:35:08.227" v="11277"/>
          <ac:spMkLst>
            <pc:docMk/>
            <pc:sldMk cId="1604716814" sldId="1671"/>
            <ac:spMk id="46" creationId="{01D14074-3C59-506C-8A2F-7FC4CF5C29EF}"/>
          </ac:spMkLst>
        </pc:spChg>
        <pc:spChg chg="mod">
          <ac:chgData name="Bernat Sort Rufat" userId="1e5df0ea-a861-48a6-82a7-7328f5d65c37" providerId="ADAL" clId="{CCA64883-683B-47C5-847B-28AF095DAAA2}" dt="2022-08-24T10:35:08.227" v="11277"/>
          <ac:spMkLst>
            <pc:docMk/>
            <pc:sldMk cId="1604716814" sldId="1671"/>
            <ac:spMk id="47" creationId="{5E122D14-8C47-AD9B-B053-DEF845901C48}"/>
          </ac:spMkLst>
        </pc:spChg>
        <pc:spChg chg="add mod">
          <ac:chgData name="Bernat Sort Rufat" userId="1e5df0ea-a861-48a6-82a7-7328f5d65c37" providerId="ADAL" clId="{CCA64883-683B-47C5-847B-28AF095DAAA2}" dt="2022-08-24T11:23:02.627" v="12054" actId="20577"/>
          <ac:spMkLst>
            <pc:docMk/>
            <pc:sldMk cId="1604716814" sldId="1671"/>
            <ac:spMk id="48" creationId="{FBC0DCBB-87BB-F3E3-133A-A411AE5EE281}"/>
          </ac:spMkLst>
        </pc:spChg>
        <pc:spChg chg="add del mod">
          <ac:chgData name="Bernat Sort Rufat" userId="1e5df0ea-a861-48a6-82a7-7328f5d65c37" providerId="ADAL" clId="{CCA64883-683B-47C5-847B-28AF095DAAA2}" dt="2022-08-24T10:35:34.695" v="11286" actId="478"/>
          <ac:spMkLst>
            <pc:docMk/>
            <pc:sldMk cId="1604716814" sldId="1671"/>
            <ac:spMk id="49" creationId="{86E7738C-CB3B-06E8-0608-988A81C481D7}"/>
          </ac:spMkLst>
        </pc:spChg>
        <pc:spChg chg="add del mod">
          <ac:chgData name="Bernat Sort Rufat" userId="1e5df0ea-a861-48a6-82a7-7328f5d65c37" providerId="ADAL" clId="{CCA64883-683B-47C5-847B-28AF095DAAA2}" dt="2022-08-24T10:35:33.585" v="11285" actId="478"/>
          <ac:spMkLst>
            <pc:docMk/>
            <pc:sldMk cId="1604716814" sldId="1671"/>
            <ac:spMk id="50" creationId="{5D480D28-CC31-8A20-23D9-D1D4A68496A1}"/>
          </ac:spMkLst>
        </pc:spChg>
        <pc:spChg chg="mod">
          <ac:chgData name="Bernat Sort Rufat" userId="1e5df0ea-a861-48a6-82a7-7328f5d65c37" providerId="ADAL" clId="{CCA64883-683B-47C5-847B-28AF095DAAA2}" dt="2022-08-24T10:35:27.315" v="11282"/>
          <ac:spMkLst>
            <pc:docMk/>
            <pc:sldMk cId="1604716814" sldId="1671"/>
            <ac:spMk id="53" creationId="{D902E145-E4C0-5ECA-663B-115A1519324E}"/>
          </ac:spMkLst>
        </pc:spChg>
        <pc:spChg chg="mod">
          <ac:chgData name="Bernat Sort Rufat" userId="1e5df0ea-a861-48a6-82a7-7328f5d65c37" providerId="ADAL" clId="{CCA64883-683B-47C5-847B-28AF095DAAA2}" dt="2022-08-24T10:35:27.315" v="11282"/>
          <ac:spMkLst>
            <pc:docMk/>
            <pc:sldMk cId="1604716814" sldId="1671"/>
            <ac:spMk id="54" creationId="{31D564BB-98D7-5CBF-1219-56A5AE501EF5}"/>
          </ac:spMkLst>
        </pc:spChg>
        <pc:spChg chg="mod">
          <ac:chgData name="Bernat Sort Rufat" userId="1e5df0ea-a861-48a6-82a7-7328f5d65c37" providerId="ADAL" clId="{CCA64883-683B-47C5-847B-28AF095DAAA2}" dt="2022-08-24T10:35:27.315" v="11282"/>
          <ac:spMkLst>
            <pc:docMk/>
            <pc:sldMk cId="1604716814" sldId="1671"/>
            <ac:spMk id="55" creationId="{954DADF1-CDDB-4019-085B-E9F37BE87BE4}"/>
          </ac:spMkLst>
        </pc:spChg>
        <pc:spChg chg="mod">
          <ac:chgData name="Bernat Sort Rufat" userId="1e5df0ea-a861-48a6-82a7-7328f5d65c37" providerId="ADAL" clId="{CCA64883-683B-47C5-847B-28AF095DAAA2}" dt="2022-08-24T10:35:27.315" v="11282"/>
          <ac:spMkLst>
            <pc:docMk/>
            <pc:sldMk cId="1604716814" sldId="1671"/>
            <ac:spMk id="56" creationId="{57ACB41E-DADA-686D-DAC0-CEDF51544F7A}"/>
          </ac:spMkLst>
        </pc:spChg>
        <pc:spChg chg="mod">
          <ac:chgData name="Bernat Sort Rufat" userId="1e5df0ea-a861-48a6-82a7-7328f5d65c37" providerId="ADAL" clId="{CCA64883-683B-47C5-847B-28AF095DAAA2}" dt="2022-08-24T10:35:27.315" v="11282"/>
          <ac:spMkLst>
            <pc:docMk/>
            <pc:sldMk cId="1604716814" sldId="1671"/>
            <ac:spMk id="57" creationId="{D4D785C3-6788-9912-137A-137A93FFA461}"/>
          </ac:spMkLst>
        </pc:spChg>
        <pc:spChg chg="add mod">
          <ac:chgData name="Bernat Sort Rufat" userId="1e5df0ea-a861-48a6-82a7-7328f5d65c37" providerId="ADAL" clId="{CCA64883-683B-47C5-847B-28AF095DAAA2}" dt="2022-08-24T10:47:56.444" v="11733" actId="1076"/>
          <ac:spMkLst>
            <pc:docMk/>
            <pc:sldMk cId="1604716814" sldId="1671"/>
            <ac:spMk id="58" creationId="{489A1740-CAC3-94B7-DEBE-C79FD37BC905}"/>
          </ac:spMkLst>
        </pc:spChg>
        <pc:spChg chg="add del mod">
          <ac:chgData name="Bernat Sort Rufat" userId="1e5df0ea-a861-48a6-82a7-7328f5d65c37" providerId="ADAL" clId="{CCA64883-683B-47C5-847B-28AF095DAAA2}" dt="2022-08-24T10:44:24.166" v="11629" actId="478"/>
          <ac:spMkLst>
            <pc:docMk/>
            <pc:sldMk cId="1604716814" sldId="1671"/>
            <ac:spMk id="59" creationId="{CDA1679A-2D99-F8C4-01FF-35F3F45C65F3}"/>
          </ac:spMkLst>
        </pc:spChg>
        <pc:spChg chg="add del mod">
          <ac:chgData name="Bernat Sort Rufat" userId="1e5df0ea-a861-48a6-82a7-7328f5d65c37" providerId="ADAL" clId="{CCA64883-683B-47C5-847B-28AF095DAAA2}" dt="2022-08-24T10:44:21.458" v="11626" actId="478"/>
          <ac:spMkLst>
            <pc:docMk/>
            <pc:sldMk cId="1604716814" sldId="1671"/>
            <ac:spMk id="60" creationId="{5345B715-ADDB-7A0B-EA3D-FD69BFC8DC40}"/>
          </ac:spMkLst>
        </pc:spChg>
        <pc:spChg chg="add del mod">
          <ac:chgData name="Bernat Sort Rufat" userId="1e5df0ea-a861-48a6-82a7-7328f5d65c37" providerId="ADAL" clId="{CCA64883-683B-47C5-847B-28AF095DAAA2}" dt="2022-08-24T10:44:48.894" v="11640" actId="478"/>
          <ac:spMkLst>
            <pc:docMk/>
            <pc:sldMk cId="1604716814" sldId="1671"/>
            <ac:spMk id="64" creationId="{88CA2049-6CEF-544D-282B-80AC9FADFC75}"/>
          </ac:spMkLst>
        </pc:spChg>
        <pc:spChg chg="add del mod">
          <ac:chgData name="Bernat Sort Rufat" userId="1e5df0ea-a861-48a6-82a7-7328f5d65c37" providerId="ADAL" clId="{CCA64883-683B-47C5-847B-28AF095DAAA2}" dt="2022-08-24T10:44:45.562" v="11636" actId="478"/>
          <ac:spMkLst>
            <pc:docMk/>
            <pc:sldMk cId="1604716814" sldId="1671"/>
            <ac:spMk id="65" creationId="{554CAADD-200F-2FEF-561B-E293A99DCB3E}"/>
          </ac:spMkLst>
        </pc:spChg>
        <pc:spChg chg="add mod">
          <ac:chgData name="Bernat Sort Rufat" userId="1e5df0ea-a861-48a6-82a7-7328f5d65c37" providerId="ADAL" clId="{CCA64883-683B-47C5-847B-28AF095DAAA2}" dt="2022-08-24T10:46:56.396" v="11710" actId="1076"/>
          <ac:spMkLst>
            <pc:docMk/>
            <pc:sldMk cId="1604716814" sldId="1671"/>
            <ac:spMk id="66" creationId="{D464C724-5A98-4980-5BE0-4328D9ECE4E6}"/>
          </ac:spMkLst>
        </pc:spChg>
        <pc:spChg chg="add del mod">
          <ac:chgData name="Bernat Sort Rufat" userId="1e5df0ea-a861-48a6-82a7-7328f5d65c37" providerId="ADAL" clId="{CCA64883-683B-47C5-847B-28AF095DAAA2}" dt="2022-08-24T10:44:22.504" v="11628" actId="478"/>
          <ac:spMkLst>
            <pc:docMk/>
            <pc:sldMk cId="1604716814" sldId="1671"/>
            <ac:spMk id="70" creationId="{7FE38C11-39B1-F541-A759-424C4FDC8546}"/>
          </ac:spMkLst>
        </pc:spChg>
        <pc:spChg chg="add del mod">
          <ac:chgData name="Bernat Sort Rufat" userId="1e5df0ea-a861-48a6-82a7-7328f5d65c37" providerId="ADAL" clId="{CCA64883-683B-47C5-847B-28AF095DAAA2}" dt="2022-08-24T10:44:25.441" v="11630" actId="478"/>
          <ac:spMkLst>
            <pc:docMk/>
            <pc:sldMk cId="1604716814" sldId="1671"/>
            <ac:spMk id="71" creationId="{1BD1360D-1C57-1346-D135-D528136DE4C5}"/>
          </ac:spMkLst>
        </pc:spChg>
        <pc:spChg chg="add mod">
          <ac:chgData name="Bernat Sort Rufat" userId="1e5df0ea-a861-48a6-82a7-7328f5d65c37" providerId="ADAL" clId="{CCA64883-683B-47C5-847B-28AF095DAAA2}" dt="2022-08-24T10:47:59.756" v="11734" actId="1076"/>
          <ac:spMkLst>
            <pc:docMk/>
            <pc:sldMk cId="1604716814" sldId="1671"/>
            <ac:spMk id="72" creationId="{FDF95283-5571-0ED7-0E4E-6363B9A5E3C9}"/>
          </ac:spMkLst>
        </pc:spChg>
        <pc:spChg chg="add mod">
          <ac:chgData name="Bernat Sort Rufat" userId="1e5df0ea-a861-48a6-82a7-7328f5d65c37" providerId="ADAL" clId="{CCA64883-683B-47C5-847B-28AF095DAAA2}" dt="2022-08-24T10:47:02.164" v="11711" actId="1076"/>
          <ac:spMkLst>
            <pc:docMk/>
            <pc:sldMk cId="1604716814" sldId="1671"/>
            <ac:spMk id="73" creationId="{492778D3-2E30-8261-BF70-DF5CED60E52F}"/>
          </ac:spMkLst>
        </pc:spChg>
        <pc:spChg chg="add del mod">
          <ac:chgData name="Bernat Sort Rufat" userId="1e5df0ea-a861-48a6-82a7-7328f5d65c37" providerId="ADAL" clId="{CCA64883-683B-47C5-847B-28AF095DAAA2}" dt="2022-08-24T10:44:46.846" v="11637" actId="478"/>
          <ac:spMkLst>
            <pc:docMk/>
            <pc:sldMk cId="1604716814" sldId="1671"/>
            <ac:spMk id="74" creationId="{46BF3718-5516-F0D8-0E6E-BFDB2030F115}"/>
          </ac:spMkLst>
        </pc:spChg>
        <pc:spChg chg="add del mod">
          <ac:chgData name="Bernat Sort Rufat" userId="1e5df0ea-a861-48a6-82a7-7328f5d65c37" providerId="ADAL" clId="{CCA64883-683B-47C5-847B-28AF095DAAA2}" dt="2022-08-24T10:44:48.072" v="11639" actId="478"/>
          <ac:spMkLst>
            <pc:docMk/>
            <pc:sldMk cId="1604716814" sldId="1671"/>
            <ac:spMk id="75" creationId="{3DB56621-B827-785E-8F69-3BFC9746898F}"/>
          </ac:spMkLst>
        </pc:spChg>
        <pc:spChg chg="add mod">
          <ac:chgData name="Bernat Sort Rufat" userId="1e5df0ea-a861-48a6-82a7-7328f5d65c37" providerId="ADAL" clId="{CCA64883-683B-47C5-847B-28AF095DAAA2}" dt="2022-08-24T11:24:45.229" v="12060" actId="1076"/>
          <ac:spMkLst>
            <pc:docMk/>
            <pc:sldMk cId="1604716814" sldId="1671"/>
            <ac:spMk id="76" creationId="{A0715BB9-7B70-6B3E-0B9E-8F86DB6003BF}"/>
          </ac:spMkLst>
        </pc:spChg>
        <pc:spChg chg="add mod">
          <ac:chgData name="Bernat Sort Rufat" userId="1e5df0ea-a861-48a6-82a7-7328f5d65c37" providerId="ADAL" clId="{CCA64883-683B-47C5-847B-28AF095DAAA2}" dt="2022-08-24T11:19:26.738" v="12043" actId="20577"/>
          <ac:spMkLst>
            <pc:docMk/>
            <pc:sldMk cId="1604716814" sldId="1671"/>
            <ac:spMk id="77" creationId="{B976F8FB-F9DF-90D1-0CA8-91C00524437A}"/>
          </ac:spMkLst>
        </pc:spChg>
        <pc:grpChg chg="add del mod">
          <ac:chgData name="Bernat Sort Rufat" userId="1e5df0ea-a861-48a6-82a7-7328f5d65c37" providerId="ADAL" clId="{CCA64883-683B-47C5-847B-28AF095DAAA2}" dt="2022-08-24T10:34:47.501" v="11273"/>
          <ac:grpSpMkLst>
            <pc:docMk/>
            <pc:sldMk cId="1604716814" sldId="1671"/>
            <ac:grpSpMk id="16" creationId="{739D8471-A054-AB96-B3C8-40915A23C147}"/>
          </ac:grpSpMkLst>
        </pc:grpChg>
        <pc:grpChg chg="del">
          <ac:chgData name="Bernat Sort Rufat" userId="1e5df0ea-a861-48a6-82a7-7328f5d65c37" providerId="ADAL" clId="{CCA64883-683B-47C5-847B-28AF095DAAA2}" dt="2022-08-24T10:08:34.722" v="11188" actId="478"/>
          <ac:grpSpMkLst>
            <pc:docMk/>
            <pc:sldMk cId="1604716814" sldId="1671"/>
            <ac:grpSpMk id="18" creationId="{4CC56E6C-7EC0-0BA4-323E-3D324D75C98A}"/>
          </ac:grpSpMkLst>
        </pc:grpChg>
        <pc:grpChg chg="add del mod">
          <ac:chgData name="Bernat Sort Rufat" userId="1e5df0ea-a861-48a6-82a7-7328f5d65c37" providerId="ADAL" clId="{CCA64883-683B-47C5-847B-28AF095DAAA2}" dt="2022-08-24T10:35:18.834" v="11281" actId="478"/>
          <ac:grpSpMkLst>
            <pc:docMk/>
            <pc:sldMk cId="1604716814" sldId="1671"/>
            <ac:grpSpMk id="41" creationId="{27B15C94-ED9E-B19E-DD1F-FD3F003C6B89}"/>
          </ac:grpSpMkLst>
        </pc:grpChg>
        <pc:grpChg chg="mod">
          <ac:chgData name="Bernat Sort Rufat" userId="1e5df0ea-a861-48a6-82a7-7328f5d65c37" providerId="ADAL" clId="{CCA64883-683B-47C5-847B-28AF095DAAA2}" dt="2022-08-24T10:35:08.227" v="11277"/>
          <ac:grpSpMkLst>
            <pc:docMk/>
            <pc:sldMk cId="1604716814" sldId="1671"/>
            <ac:grpSpMk id="42" creationId="{5122B31D-9E36-B90D-261A-5E0F36386535}"/>
          </ac:grpSpMkLst>
        </pc:grpChg>
        <pc:grpChg chg="add mod">
          <ac:chgData name="Bernat Sort Rufat" userId="1e5df0ea-a861-48a6-82a7-7328f5d65c37" providerId="ADAL" clId="{CCA64883-683B-47C5-847B-28AF095DAAA2}" dt="2022-08-24T10:46:38.215" v="11704" actId="12788"/>
          <ac:grpSpMkLst>
            <pc:docMk/>
            <pc:sldMk cId="1604716814" sldId="1671"/>
            <ac:grpSpMk id="51" creationId="{66D4547E-B346-1AA4-60BB-F007F73EE305}"/>
          </ac:grpSpMkLst>
        </pc:grpChg>
        <pc:grpChg chg="mod">
          <ac:chgData name="Bernat Sort Rufat" userId="1e5df0ea-a861-48a6-82a7-7328f5d65c37" providerId="ADAL" clId="{CCA64883-683B-47C5-847B-28AF095DAAA2}" dt="2022-08-24T10:35:27.315" v="11282"/>
          <ac:grpSpMkLst>
            <pc:docMk/>
            <pc:sldMk cId="1604716814" sldId="1671"/>
            <ac:grpSpMk id="52" creationId="{21E043D1-9642-63EE-DF5A-A92C680B5E93}"/>
          </ac:grpSpMkLst>
        </pc:grpChg>
        <pc:picChg chg="add del mod">
          <ac:chgData name="Bernat Sort Rufat" userId="1e5df0ea-a861-48a6-82a7-7328f5d65c37" providerId="ADAL" clId="{CCA64883-683B-47C5-847B-28AF095DAAA2}" dt="2022-08-24T11:24:04.125" v="12059" actId="478"/>
          <ac:picMkLst>
            <pc:docMk/>
            <pc:sldMk cId="1604716814" sldId="1671"/>
            <ac:picMk id="2" creationId="{E4BD55B4-9C85-1C94-0F69-A26213769C64}"/>
          </ac:picMkLst>
        </pc:picChg>
        <pc:picChg chg="add mod">
          <ac:chgData name="Bernat Sort Rufat" userId="1e5df0ea-a861-48a6-82a7-7328f5d65c37" providerId="ADAL" clId="{CCA64883-683B-47C5-847B-28AF095DAAA2}" dt="2022-08-24T11:23:12.965" v="12058" actId="12788"/>
          <ac:picMkLst>
            <pc:docMk/>
            <pc:sldMk cId="1604716814" sldId="1671"/>
            <ac:picMk id="3" creationId="{AD083B7F-AC46-827F-B63A-8B5DA2043842}"/>
          </ac:picMkLst>
        </pc:picChg>
        <pc:picChg chg="del">
          <ac:chgData name="Bernat Sort Rufat" userId="1e5df0ea-a861-48a6-82a7-7328f5d65c37" providerId="ADAL" clId="{CCA64883-683B-47C5-847B-28AF095DAAA2}" dt="2022-08-24T10:08:35.549" v="11190" actId="478"/>
          <ac:picMkLst>
            <pc:docMk/>
            <pc:sldMk cId="1604716814" sldId="1671"/>
            <ac:picMk id="4" creationId="{F1DEFD61-7BC4-3599-EE78-E5F8BA6BD41D}"/>
          </ac:picMkLst>
        </pc:picChg>
        <pc:picChg chg="del">
          <ac:chgData name="Bernat Sort Rufat" userId="1e5df0ea-a861-48a6-82a7-7328f5d65c37" providerId="ADAL" clId="{CCA64883-683B-47C5-847B-28AF095DAAA2}" dt="2022-08-24T10:08:35.205" v="11189" actId="478"/>
          <ac:picMkLst>
            <pc:docMk/>
            <pc:sldMk cId="1604716814" sldId="1671"/>
            <ac:picMk id="6" creationId="{BB722904-46AA-E920-2630-0C878258C3C8}"/>
          </ac:picMkLst>
        </pc:picChg>
        <pc:picChg chg="add del mod">
          <ac:chgData name="Bernat Sort Rufat" userId="1e5df0ea-a861-48a6-82a7-7328f5d65c37" providerId="ADAL" clId="{CCA64883-683B-47C5-847B-28AF095DAAA2}" dt="2022-08-24T15:58:02.964" v="12921" actId="478"/>
          <ac:picMkLst>
            <pc:docMk/>
            <pc:sldMk cId="1604716814" sldId="1671"/>
            <ac:picMk id="78" creationId="{3C01D32C-F941-A02D-E0BE-4DC45C80F35F}"/>
          </ac:picMkLst>
        </pc:picChg>
        <pc:cxnChg chg="add del mod">
          <ac:chgData name="Bernat Sort Rufat" userId="1e5df0ea-a861-48a6-82a7-7328f5d65c37" providerId="ADAL" clId="{CCA64883-683B-47C5-847B-28AF095DAAA2}" dt="2022-08-24T10:35:14.915" v="11279" actId="478"/>
          <ac:cxnSpMkLst>
            <pc:docMk/>
            <pc:sldMk cId="1604716814" sldId="1671"/>
            <ac:cxnSpMk id="26" creationId="{B547D12D-5C79-0CDA-81BA-2D62BDAB16DE}"/>
          </ac:cxnSpMkLst>
        </pc:cxnChg>
        <pc:cxnChg chg="add del mod">
          <ac:chgData name="Bernat Sort Rufat" userId="1e5df0ea-a861-48a6-82a7-7328f5d65c37" providerId="ADAL" clId="{CCA64883-683B-47C5-847B-28AF095DAAA2}" dt="2022-08-24T10:35:14.915" v="11279" actId="478"/>
          <ac:cxnSpMkLst>
            <pc:docMk/>
            <pc:sldMk cId="1604716814" sldId="1671"/>
            <ac:cxnSpMk id="27" creationId="{53F7C6B1-D553-9976-0D02-34817D711D51}"/>
          </ac:cxnSpMkLst>
        </pc:cxnChg>
        <pc:cxnChg chg="add del mod">
          <ac:chgData name="Bernat Sort Rufat" userId="1e5df0ea-a861-48a6-82a7-7328f5d65c37" providerId="ADAL" clId="{CCA64883-683B-47C5-847B-28AF095DAAA2}" dt="2022-08-24T10:35:14.915" v="11279" actId="478"/>
          <ac:cxnSpMkLst>
            <pc:docMk/>
            <pc:sldMk cId="1604716814" sldId="1671"/>
            <ac:cxnSpMk id="28" creationId="{6D860909-ADD4-BDC1-C04A-0251493FE525}"/>
          </ac:cxnSpMkLst>
        </pc:cxnChg>
        <pc:cxnChg chg="add del mod">
          <ac:chgData name="Bernat Sort Rufat" userId="1e5df0ea-a861-48a6-82a7-7328f5d65c37" providerId="ADAL" clId="{CCA64883-683B-47C5-847B-28AF095DAAA2}" dt="2022-08-24T10:35:14.915" v="11279" actId="478"/>
          <ac:cxnSpMkLst>
            <pc:docMk/>
            <pc:sldMk cId="1604716814" sldId="1671"/>
            <ac:cxnSpMk id="32" creationId="{5A07569B-8BCE-D162-CEAA-566754524B1A}"/>
          </ac:cxnSpMkLst>
        </pc:cxnChg>
        <pc:cxnChg chg="add del mod">
          <ac:chgData name="Bernat Sort Rufat" userId="1e5df0ea-a861-48a6-82a7-7328f5d65c37" providerId="ADAL" clId="{CCA64883-683B-47C5-847B-28AF095DAAA2}" dt="2022-08-24T10:35:14.915" v="11279" actId="478"/>
          <ac:cxnSpMkLst>
            <pc:docMk/>
            <pc:sldMk cId="1604716814" sldId="1671"/>
            <ac:cxnSpMk id="33" creationId="{3F5AF2CD-5E2D-8767-1B61-5D25A7A79A39}"/>
          </ac:cxnSpMkLst>
        </pc:cxnChg>
        <pc:cxnChg chg="add del mod">
          <ac:chgData name="Bernat Sort Rufat" userId="1e5df0ea-a861-48a6-82a7-7328f5d65c37" providerId="ADAL" clId="{CCA64883-683B-47C5-847B-28AF095DAAA2}" dt="2022-08-24T10:35:14.915" v="11279" actId="478"/>
          <ac:cxnSpMkLst>
            <pc:docMk/>
            <pc:sldMk cId="1604716814" sldId="1671"/>
            <ac:cxnSpMk id="34" creationId="{61C5B60F-B5B6-E012-06C2-928809ECDE9D}"/>
          </ac:cxnSpMkLst>
        </pc:cxnChg>
        <pc:cxnChg chg="add mod">
          <ac:chgData name="Bernat Sort Rufat" userId="1e5df0ea-a861-48a6-82a7-7328f5d65c37" providerId="ADAL" clId="{CCA64883-683B-47C5-847B-28AF095DAAA2}" dt="2022-08-24T11:17:30.381" v="11977" actId="1076"/>
          <ac:cxnSpMkLst>
            <pc:docMk/>
            <pc:sldMk cId="1604716814" sldId="1671"/>
            <ac:cxnSpMk id="61" creationId="{B6EC4C21-346E-3282-2EC0-E3A27F206D9D}"/>
          </ac:cxnSpMkLst>
        </pc:cxnChg>
        <pc:cxnChg chg="add del mod">
          <ac:chgData name="Bernat Sort Rufat" userId="1e5df0ea-a861-48a6-82a7-7328f5d65c37" providerId="ADAL" clId="{CCA64883-683B-47C5-847B-28AF095DAAA2}" dt="2022-08-24T10:44:42.731" v="11635" actId="478"/>
          <ac:cxnSpMkLst>
            <pc:docMk/>
            <pc:sldMk cId="1604716814" sldId="1671"/>
            <ac:cxnSpMk id="62" creationId="{60562AEF-26EC-CCF8-49E2-9CE5FB0346A5}"/>
          </ac:cxnSpMkLst>
        </pc:cxnChg>
        <pc:cxnChg chg="add del mod">
          <ac:chgData name="Bernat Sort Rufat" userId="1e5df0ea-a861-48a6-82a7-7328f5d65c37" providerId="ADAL" clId="{CCA64883-683B-47C5-847B-28AF095DAAA2}" dt="2022-08-24T10:44:31.085" v="11632" actId="478"/>
          <ac:cxnSpMkLst>
            <pc:docMk/>
            <pc:sldMk cId="1604716814" sldId="1671"/>
            <ac:cxnSpMk id="63" creationId="{E89F2A0E-EBFF-8EC4-A7EE-0569C23C006D}"/>
          </ac:cxnSpMkLst>
        </pc:cxnChg>
        <pc:cxnChg chg="add mod">
          <ac:chgData name="Bernat Sort Rufat" userId="1e5df0ea-a861-48a6-82a7-7328f5d65c37" providerId="ADAL" clId="{CCA64883-683B-47C5-847B-28AF095DAAA2}" dt="2022-08-24T10:46:56.396" v="11710" actId="1076"/>
          <ac:cxnSpMkLst>
            <pc:docMk/>
            <pc:sldMk cId="1604716814" sldId="1671"/>
            <ac:cxnSpMk id="67" creationId="{17BAFAE3-17DF-6720-DAFA-BCFBF4C1D8B9}"/>
          </ac:cxnSpMkLst>
        </pc:cxnChg>
        <pc:cxnChg chg="add del mod">
          <ac:chgData name="Bernat Sort Rufat" userId="1e5df0ea-a861-48a6-82a7-7328f5d65c37" providerId="ADAL" clId="{CCA64883-683B-47C5-847B-28AF095DAAA2}" dt="2022-08-24T10:44:50.738" v="11642" actId="478"/>
          <ac:cxnSpMkLst>
            <pc:docMk/>
            <pc:sldMk cId="1604716814" sldId="1671"/>
            <ac:cxnSpMk id="68" creationId="{7B4BA390-430E-7AFA-65DD-6745A4F8382E}"/>
          </ac:cxnSpMkLst>
        </pc:cxnChg>
        <pc:cxnChg chg="add del mod">
          <ac:chgData name="Bernat Sort Rufat" userId="1e5df0ea-a861-48a6-82a7-7328f5d65c37" providerId="ADAL" clId="{CCA64883-683B-47C5-847B-28AF095DAAA2}" dt="2022-08-24T10:44:49.960" v="11641" actId="478"/>
          <ac:cxnSpMkLst>
            <pc:docMk/>
            <pc:sldMk cId="1604716814" sldId="1671"/>
            <ac:cxnSpMk id="69" creationId="{38A25787-43C7-BE82-F57F-1BEDBB31E7D6}"/>
          </ac:cxnSpMkLst>
        </pc:cxnChg>
      </pc:sldChg>
      <pc:sldChg chg="addSp delSp modSp add mod ord addAnim delAnim modAnim">
        <pc:chgData name="Bernat Sort Rufat" userId="1e5df0ea-a861-48a6-82a7-7328f5d65c37" providerId="ADAL" clId="{CCA64883-683B-47C5-847B-28AF095DAAA2}" dt="2022-09-12T14:58:02.946" v="19174" actId="20577"/>
        <pc:sldMkLst>
          <pc:docMk/>
          <pc:sldMk cId="2733931941" sldId="1672"/>
        </pc:sldMkLst>
        <pc:spChg chg="add mod">
          <ac:chgData name="Bernat Sort Rufat" userId="1e5df0ea-a861-48a6-82a7-7328f5d65c37" providerId="ADAL" clId="{CCA64883-683B-47C5-847B-28AF095DAAA2}" dt="2022-08-24T15:48:05.818" v="12610" actId="1076"/>
          <ac:spMkLst>
            <pc:docMk/>
            <pc:sldMk cId="2733931941" sldId="1672"/>
            <ac:spMk id="3" creationId="{D0E9B96D-061F-F70B-EF41-B1C54E16A77A}"/>
          </ac:spMkLst>
        </pc:spChg>
        <pc:spChg chg="add del mod">
          <ac:chgData name="Bernat Sort Rufat" userId="1e5df0ea-a861-48a6-82a7-7328f5d65c37" providerId="ADAL" clId="{CCA64883-683B-47C5-847B-28AF095DAAA2}" dt="2022-08-24T11:25:54.489" v="12064" actId="478"/>
          <ac:spMkLst>
            <pc:docMk/>
            <pc:sldMk cId="2733931941" sldId="1672"/>
            <ac:spMk id="4" creationId="{11AB2C7F-9013-E6EE-2AB7-EA9B7B0F4285}"/>
          </ac:spMkLst>
        </pc:spChg>
        <pc:spChg chg="add del mod">
          <ac:chgData name="Bernat Sort Rufat" userId="1e5df0ea-a861-48a6-82a7-7328f5d65c37" providerId="ADAL" clId="{CCA64883-683B-47C5-847B-28AF095DAAA2}" dt="2022-08-24T11:25:53.947" v="12063" actId="478"/>
          <ac:spMkLst>
            <pc:docMk/>
            <pc:sldMk cId="2733931941" sldId="1672"/>
            <ac:spMk id="5" creationId="{AFCC4E8D-38BD-0E67-2DA9-9CD290FC559D}"/>
          </ac:spMkLst>
        </pc:spChg>
        <pc:spChg chg="mod">
          <ac:chgData name="Bernat Sort Rufat" userId="1e5df0ea-a861-48a6-82a7-7328f5d65c37" providerId="ADAL" clId="{CCA64883-683B-47C5-847B-28AF095DAAA2}" dt="2022-08-24T11:25:49.076" v="12061" actId="1076"/>
          <ac:spMkLst>
            <pc:docMk/>
            <pc:sldMk cId="2733931941" sldId="1672"/>
            <ac:spMk id="7" creationId="{D928DDB8-DB10-5DD5-600F-EDC9142A6D5F}"/>
          </ac:spMkLst>
        </pc:spChg>
        <pc:spChg chg="mod">
          <ac:chgData name="Bernat Sort Rufat" userId="1e5df0ea-a861-48a6-82a7-7328f5d65c37" providerId="ADAL" clId="{CCA64883-683B-47C5-847B-28AF095DAAA2}" dt="2022-08-24T11:25:49.076" v="12061" actId="1076"/>
          <ac:spMkLst>
            <pc:docMk/>
            <pc:sldMk cId="2733931941" sldId="1672"/>
            <ac:spMk id="8" creationId="{604FB504-BE45-B863-7C59-9DAD1A25D421}"/>
          </ac:spMkLst>
        </pc:spChg>
        <pc:spChg chg="mod">
          <ac:chgData name="Bernat Sort Rufat" userId="1e5df0ea-a861-48a6-82a7-7328f5d65c37" providerId="ADAL" clId="{CCA64883-683B-47C5-847B-28AF095DAAA2}" dt="2022-08-24T10:09:10.156" v="11229" actId="14100"/>
          <ac:spMkLst>
            <pc:docMk/>
            <pc:sldMk cId="2733931941" sldId="1672"/>
            <ac:spMk id="9" creationId="{091A98D9-922A-3245-2EA9-19A3323A8BFD}"/>
          </ac:spMkLst>
        </pc:spChg>
        <pc:spChg chg="add mod">
          <ac:chgData name="Bernat Sort Rufat" userId="1e5df0ea-a861-48a6-82a7-7328f5d65c37" providerId="ADAL" clId="{CCA64883-683B-47C5-847B-28AF095DAAA2}" dt="2022-08-24T15:56:17.993" v="12892" actId="1076"/>
          <ac:spMkLst>
            <pc:docMk/>
            <pc:sldMk cId="2733931941" sldId="1672"/>
            <ac:spMk id="10" creationId="{03CEB7E2-9833-FF50-57FC-936A99199167}"/>
          </ac:spMkLst>
        </pc:spChg>
        <pc:spChg chg="add del mod">
          <ac:chgData name="Bernat Sort Rufat" userId="1e5df0ea-a861-48a6-82a7-7328f5d65c37" providerId="ADAL" clId="{CCA64883-683B-47C5-847B-28AF095DAAA2}" dt="2022-08-24T11:34:08.146" v="12240" actId="478"/>
          <ac:spMkLst>
            <pc:docMk/>
            <pc:sldMk cId="2733931941" sldId="1672"/>
            <ac:spMk id="11" creationId="{DA52F6CA-C7D3-A3A8-569D-E5937622D716}"/>
          </ac:spMkLst>
        </pc:spChg>
        <pc:spChg chg="add del mod">
          <ac:chgData name="Bernat Sort Rufat" userId="1e5df0ea-a861-48a6-82a7-7328f5d65c37" providerId="ADAL" clId="{CCA64883-683B-47C5-847B-28AF095DAAA2}" dt="2022-08-24T11:34:13.126" v="12242" actId="478"/>
          <ac:spMkLst>
            <pc:docMk/>
            <pc:sldMk cId="2733931941" sldId="1672"/>
            <ac:spMk id="12" creationId="{2708C3BF-9123-4196-4FCC-37A8179E3B93}"/>
          </ac:spMkLst>
        </pc:spChg>
        <pc:spChg chg="add del mod">
          <ac:chgData name="Bernat Sort Rufat" userId="1e5df0ea-a861-48a6-82a7-7328f5d65c37" providerId="ADAL" clId="{CCA64883-683B-47C5-847B-28AF095DAAA2}" dt="2022-08-24T11:34:10.207" v="12241" actId="478"/>
          <ac:spMkLst>
            <pc:docMk/>
            <pc:sldMk cId="2733931941" sldId="1672"/>
            <ac:spMk id="13" creationId="{B9312F1F-BFCF-615D-4E9E-8C15294D2BBE}"/>
          </ac:spMkLst>
        </pc:spChg>
        <pc:spChg chg="add mod">
          <ac:chgData name="Bernat Sort Rufat" userId="1e5df0ea-a861-48a6-82a7-7328f5d65c37" providerId="ADAL" clId="{CCA64883-683B-47C5-847B-28AF095DAAA2}" dt="2022-09-12T14:57:04.483" v="19123" actId="14100"/>
          <ac:spMkLst>
            <pc:docMk/>
            <pc:sldMk cId="2733931941" sldId="1672"/>
            <ac:spMk id="14" creationId="{216CF445-1596-9912-F332-92549B7FE232}"/>
          </ac:spMkLst>
        </pc:spChg>
        <pc:spChg chg="add del mod">
          <ac:chgData name="Bernat Sort Rufat" userId="1e5df0ea-a861-48a6-82a7-7328f5d65c37" providerId="ADAL" clId="{CCA64883-683B-47C5-847B-28AF095DAAA2}" dt="2022-08-24T11:36:45.863" v="12283" actId="478"/>
          <ac:spMkLst>
            <pc:docMk/>
            <pc:sldMk cId="2733931941" sldId="1672"/>
            <ac:spMk id="14" creationId="{BCBC0891-0831-07D7-3A30-9D9018C04D1A}"/>
          </ac:spMkLst>
        </pc:spChg>
        <pc:spChg chg="add del mod">
          <ac:chgData name="Bernat Sort Rufat" userId="1e5df0ea-a861-48a6-82a7-7328f5d65c37" providerId="ADAL" clId="{CCA64883-683B-47C5-847B-28AF095DAAA2}" dt="2022-08-24T11:36:43.760" v="12282" actId="478"/>
          <ac:spMkLst>
            <pc:docMk/>
            <pc:sldMk cId="2733931941" sldId="1672"/>
            <ac:spMk id="15" creationId="{7B0F0FF5-06C4-EE67-71C1-D4E8E3B7F3A3}"/>
          </ac:spMkLst>
        </pc:spChg>
        <pc:spChg chg="add mod">
          <ac:chgData name="Bernat Sort Rufat" userId="1e5df0ea-a861-48a6-82a7-7328f5d65c37" providerId="ADAL" clId="{CCA64883-683B-47C5-847B-28AF095DAAA2}" dt="2022-09-12T14:58:02.946" v="19174" actId="20577"/>
          <ac:spMkLst>
            <pc:docMk/>
            <pc:sldMk cId="2733931941" sldId="1672"/>
            <ac:spMk id="15" creationId="{8D004DBF-3E80-8045-CDD8-516D358886F5}"/>
          </ac:spMkLst>
        </pc:spChg>
        <pc:spChg chg="add del mod">
          <ac:chgData name="Bernat Sort Rufat" userId="1e5df0ea-a861-48a6-82a7-7328f5d65c37" providerId="ADAL" clId="{CCA64883-683B-47C5-847B-28AF095DAAA2}" dt="2022-09-12T14:56:25.793" v="19113" actId="478"/>
          <ac:spMkLst>
            <pc:docMk/>
            <pc:sldMk cId="2733931941" sldId="1672"/>
            <ac:spMk id="16" creationId="{32DBCE90-17A7-B190-9CD8-1AE9D92AC1A4}"/>
          </ac:spMkLst>
        </pc:spChg>
        <pc:spChg chg="add del mod">
          <ac:chgData name="Bernat Sort Rufat" userId="1e5df0ea-a861-48a6-82a7-7328f5d65c37" providerId="ADAL" clId="{CCA64883-683B-47C5-847B-28AF095DAAA2}" dt="2022-09-12T14:56:24.770" v="19112" actId="478"/>
          <ac:spMkLst>
            <pc:docMk/>
            <pc:sldMk cId="2733931941" sldId="1672"/>
            <ac:spMk id="17" creationId="{6B9A56C6-D27E-8636-9758-8A06D220DA15}"/>
          </ac:spMkLst>
        </pc:spChg>
        <pc:spChg chg="add mod">
          <ac:chgData name="Bernat Sort Rufat" userId="1e5df0ea-a861-48a6-82a7-7328f5d65c37" providerId="ADAL" clId="{CCA64883-683B-47C5-847B-28AF095DAAA2}" dt="2022-08-24T15:53:21.770" v="12822" actId="1076"/>
          <ac:spMkLst>
            <pc:docMk/>
            <pc:sldMk cId="2733931941" sldId="1672"/>
            <ac:spMk id="18" creationId="{08184E61-D2B9-C561-43FB-EAE7DD30B1E9}"/>
          </ac:spMkLst>
        </pc:spChg>
        <pc:spChg chg="add mod">
          <ac:chgData name="Bernat Sort Rufat" userId="1e5df0ea-a861-48a6-82a7-7328f5d65c37" providerId="ADAL" clId="{CCA64883-683B-47C5-847B-28AF095DAAA2}" dt="2022-08-24T15:53:21.770" v="12822" actId="1076"/>
          <ac:spMkLst>
            <pc:docMk/>
            <pc:sldMk cId="2733931941" sldId="1672"/>
            <ac:spMk id="19" creationId="{39E2BF73-315A-773B-B687-E9997D3E4868}"/>
          </ac:spMkLst>
        </pc:spChg>
        <pc:spChg chg="add mod">
          <ac:chgData name="Bernat Sort Rufat" userId="1e5df0ea-a861-48a6-82a7-7328f5d65c37" providerId="ADAL" clId="{CCA64883-683B-47C5-847B-28AF095DAAA2}" dt="2022-08-24T15:54:29.649" v="12830" actId="1035"/>
          <ac:spMkLst>
            <pc:docMk/>
            <pc:sldMk cId="2733931941" sldId="1672"/>
            <ac:spMk id="20" creationId="{D273073D-86A0-E2D5-3777-150C8B4AF8C5}"/>
          </ac:spMkLst>
        </pc:spChg>
        <pc:spChg chg="add del mod">
          <ac:chgData name="Bernat Sort Rufat" userId="1e5df0ea-a861-48a6-82a7-7328f5d65c37" providerId="ADAL" clId="{CCA64883-683B-47C5-847B-28AF095DAAA2}" dt="2022-08-24T15:54:29.649" v="12830" actId="1035"/>
          <ac:spMkLst>
            <pc:docMk/>
            <pc:sldMk cId="2733931941" sldId="1672"/>
            <ac:spMk id="21" creationId="{DB75D8C2-68AA-7E6D-23E1-2F0DA59B1478}"/>
          </ac:spMkLst>
        </pc:spChg>
        <pc:spChg chg="add del mod">
          <ac:chgData name="Bernat Sort Rufat" userId="1e5df0ea-a861-48a6-82a7-7328f5d65c37" providerId="ADAL" clId="{CCA64883-683B-47C5-847B-28AF095DAAA2}" dt="2022-08-24T15:38:18.550" v="12329" actId="21"/>
          <ac:spMkLst>
            <pc:docMk/>
            <pc:sldMk cId="2733931941" sldId="1672"/>
            <ac:spMk id="22" creationId="{7841A709-7885-BC62-01E5-556B6FFA2976}"/>
          </ac:spMkLst>
        </pc:spChg>
        <pc:spChg chg="add del mod">
          <ac:chgData name="Bernat Sort Rufat" userId="1e5df0ea-a861-48a6-82a7-7328f5d65c37" providerId="ADAL" clId="{CCA64883-683B-47C5-847B-28AF095DAAA2}" dt="2022-08-24T15:38:18.550" v="12329" actId="21"/>
          <ac:spMkLst>
            <pc:docMk/>
            <pc:sldMk cId="2733931941" sldId="1672"/>
            <ac:spMk id="23" creationId="{B4E3B5EE-42E0-9365-F8AC-1F408491D8D2}"/>
          </ac:spMkLst>
        </pc:spChg>
        <pc:spChg chg="add del mod">
          <ac:chgData name="Bernat Sort Rufat" userId="1e5df0ea-a861-48a6-82a7-7328f5d65c37" providerId="ADAL" clId="{CCA64883-683B-47C5-847B-28AF095DAAA2}" dt="2022-08-24T11:35:48.988" v="12255"/>
          <ac:spMkLst>
            <pc:docMk/>
            <pc:sldMk cId="2733931941" sldId="1672"/>
            <ac:spMk id="24" creationId="{A582812E-76A9-AD2F-6796-FA96454EC688}"/>
          </ac:spMkLst>
        </pc:spChg>
        <pc:spChg chg="add del mod">
          <ac:chgData name="Bernat Sort Rufat" userId="1e5df0ea-a861-48a6-82a7-7328f5d65c37" providerId="ADAL" clId="{CCA64883-683B-47C5-847B-28AF095DAAA2}" dt="2022-08-24T11:35:48.988" v="12255"/>
          <ac:spMkLst>
            <pc:docMk/>
            <pc:sldMk cId="2733931941" sldId="1672"/>
            <ac:spMk id="25" creationId="{72682BA6-82D3-C049-3ECD-443A52E8B429}"/>
          </ac:spMkLst>
        </pc:spChg>
        <pc:spChg chg="add del mod">
          <ac:chgData name="Bernat Sort Rufat" userId="1e5df0ea-a861-48a6-82a7-7328f5d65c37" providerId="ADAL" clId="{CCA64883-683B-47C5-847B-28AF095DAAA2}" dt="2022-08-24T11:36:01.201" v="12259" actId="478"/>
          <ac:spMkLst>
            <pc:docMk/>
            <pc:sldMk cId="2733931941" sldId="1672"/>
            <ac:spMk id="26" creationId="{6C6EB70F-0027-30EA-A6A6-4C4F5FF21C68}"/>
          </ac:spMkLst>
        </pc:spChg>
        <pc:spChg chg="add mod">
          <ac:chgData name="Bernat Sort Rufat" userId="1e5df0ea-a861-48a6-82a7-7328f5d65c37" providerId="ADAL" clId="{CCA64883-683B-47C5-847B-28AF095DAAA2}" dt="2022-09-12T14:56:54.405" v="19120" actId="14100"/>
          <ac:spMkLst>
            <pc:docMk/>
            <pc:sldMk cId="2733931941" sldId="1672"/>
            <ac:spMk id="27" creationId="{C303B415-0A5F-C3A4-A63D-816B00B27ED0}"/>
          </ac:spMkLst>
        </pc:spChg>
        <pc:spChg chg="add mod">
          <ac:chgData name="Bernat Sort Rufat" userId="1e5df0ea-a861-48a6-82a7-7328f5d65c37" providerId="ADAL" clId="{CCA64883-683B-47C5-847B-28AF095DAAA2}" dt="2022-09-12T14:56:59.028" v="19121" actId="1076"/>
          <ac:spMkLst>
            <pc:docMk/>
            <pc:sldMk cId="2733931941" sldId="1672"/>
            <ac:spMk id="28" creationId="{FF81ECD0-3531-23ED-17ED-BB12FC443F93}"/>
          </ac:spMkLst>
        </pc:spChg>
        <pc:grpChg chg="add del mod">
          <ac:chgData name="Bernat Sort Rufat" userId="1e5df0ea-a861-48a6-82a7-7328f5d65c37" providerId="ADAL" clId="{CCA64883-683B-47C5-847B-28AF095DAAA2}" dt="2022-08-24T11:25:53.379" v="12062" actId="478"/>
          <ac:grpSpMkLst>
            <pc:docMk/>
            <pc:sldMk cId="2733931941" sldId="1672"/>
            <ac:grpSpMk id="6" creationId="{A2FEC42B-4C3D-773E-7139-74008095910F}"/>
          </ac:grpSpMkLst>
        </pc:grpChg>
        <pc:picChg chg="add mod">
          <ac:chgData name="Bernat Sort Rufat" userId="1e5df0ea-a861-48a6-82a7-7328f5d65c37" providerId="ADAL" clId="{CCA64883-683B-47C5-847B-28AF095DAAA2}" dt="2022-08-31T10:46:20.578" v="18066" actId="1076"/>
          <ac:picMkLst>
            <pc:docMk/>
            <pc:sldMk cId="2733931941" sldId="1672"/>
            <ac:picMk id="2" creationId="{96854099-2649-306C-5292-0F03F3BBD5DF}"/>
          </ac:picMkLst>
        </pc:picChg>
        <pc:picChg chg="add del mod">
          <ac:chgData name="Bernat Sort Rufat" userId="1e5df0ea-a861-48a6-82a7-7328f5d65c37" providerId="ADAL" clId="{CCA64883-683B-47C5-847B-28AF095DAAA2}" dt="2022-08-24T15:58:11.829" v="12923" actId="478"/>
          <ac:picMkLst>
            <pc:docMk/>
            <pc:sldMk cId="2733931941" sldId="1672"/>
            <ac:picMk id="29" creationId="{6122419E-88CC-3F06-CEB2-DBE52F19CC37}"/>
          </ac:picMkLst>
        </pc:picChg>
      </pc:sldChg>
      <pc:sldChg chg="addSp delSp modSp new mod ord modAnim">
        <pc:chgData name="Bernat Sort Rufat" userId="1e5df0ea-a861-48a6-82a7-7328f5d65c37" providerId="ADAL" clId="{CCA64883-683B-47C5-847B-28AF095DAAA2}" dt="2022-08-24T15:56:42.511" v="12893"/>
        <pc:sldMkLst>
          <pc:docMk/>
          <pc:sldMk cId="1426840960" sldId="1673"/>
        </pc:sldMkLst>
        <pc:spChg chg="mod">
          <ac:chgData name="Bernat Sort Rufat" userId="1e5df0ea-a861-48a6-82a7-7328f5d65c37" providerId="ADAL" clId="{CCA64883-683B-47C5-847B-28AF095DAAA2}" dt="2022-08-24T10:36:22.427" v="11289"/>
          <ac:spMkLst>
            <pc:docMk/>
            <pc:sldMk cId="1426840960" sldId="1673"/>
            <ac:spMk id="3" creationId="{92368999-DE5D-2465-9DE5-9EA0E4A054DD}"/>
          </ac:spMkLst>
        </pc:spChg>
        <pc:spChg chg="mod">
          <ac:chgData name="Bernat Sort Rufat" userId="1e5df0ea-a861-48a6-82a7-7328f5d65c37" providerId="ADAL" clId="{CCA64883-683B-47C5-847B-28AF095DAAA2}" dt="2022-08-24T10:36:22.427" v="11289"/>
          <ac:spMkLst>
            <pc:docMk/>
            <pc:sldMk cId="1426840960" sldId="1673"/>
            <ac:spMk id="4" creationId="{5AF5BF9E-D8BD-105C-7F10-50A0FC213E40}"/>
          </ac:spMkLst>
        </pc:spChg>
        <pc:spChg chg="add del mod">
          <ac:chgData name="Bernat Sort Rufat" userId="1e5df0ea-a861-48a6-82a7-7328f5d65c37" providerId="ADAL" clId="{CCA64883-683B-47C5-847B-28AF095DAAA2}" dt="2022-08-24T10:36:23.585" v="11290"/>
          <ac:spMkLst>
            <pc:docMk/>
            <pc:sldMk cId="1426840960" sldId="1673"/>
            <ac:spMk id="5" creationId="{F3113498-3578-F279-FBA1-2D00892BFAFF}"/>
          </ac:spMkLst>
        </pc:spChg>
        <pc:spChg chg="mod">
          <ac:chgData name="Bernat Sort Rufat" userId="1e5df0ea-a861-48a6-82a7-7328f5d65c37" providerId="ADAL" clId="{CCA64883-683B-47C5-847B-28AF095DAAA2}" dt="2022-08-24T10:36:24.659" v="11291"/>
          <ac:spMkLst>
            <pc:docMk/>
            <pc:sldMk cId="1426840960" sldId="1673"/>
            <ac:spMk id="7" creationId="{6B7BEFCC-05B1-4EF9-ECC2-C1E9EA3A08EF}"/>
          </ac:spMkLst>
        </pc:spChg>
        <pc:spChg chg="mod">
          <ac:chgData name="Bernat Sort Rufat" userId="1e5df0ea-a861-48a6-82a7-7328f5d65c37" providerId="ADAL" clId="{CCA64883-683B-47C5-847B-28AF095DAAA2}" dt="2022-08-24T10:36:24.659" v="11291"/>
          <ac:spMkLst>
            <pc:docMk/>
            <pc:sldMk cId="1426840960" sldId="1673"/>
            <ac:spMk id="8" creationId="{9305BEC1-523E-0888-FB10-FF7D4D66BCEA}"/>
          </ac:spMkLst>
        </pc:spChg>
        <pc:spChg chg="add mod">
          <ac:chgData name="Bernat Sort Rufat" userId="1e5df0ea-a861-48a6-82a7-7328f5d65c37" providerId="ADAL" clId="{CCA64883-683B-47C5-847B-28AF095DAAA2}" dt="2022-08-24T10:36:58.771" v="11382" actId="1035"/>
          <ac:spMkLst>
            <pc:docMk/>
            <pc:sldMk cId="1426840960" sldId="1673"/>
            <ac:spMk id="9" creationId="{D09EB283-DFFA-A69C-E110-B2CAE62C95A8}"/>
          </ac:spMkLst>
        </pc:spChg>
        <pc:grpChg chg="add del mod">
          <ac:chgData name="Bernat Sort Rufat" userId="1e5df0ea-a861-48a6-82a7-7328f5d65c37" providerId="ADAL" clId="{CCA64883-683B-47C5-847B-28AF095DAAA2}" dt="2022-08-24T10:36:23.585" v="11290"/>
          <ac:grpSpMkLst>
            <pc:docMk/>
            <pc:sldMk cId="1426840960" sldId="1673"/>
            <ac:grpSpMk id="2" creationId="{C102A99B-1093-08C1-6F1E-2ACF99B8B523}"/>
          </ac:grpSpMkLst>
        </pc:grpChg>
        <pc:grpChg chg="add mod">
          <ac:chgData name="Bernat Sort Rufat" userId="1e5df0ea-a861-48a6-82a7-7328f5d65c37" providerId="ADAL" clId="{CCA64883-683B-47C5-847B-28AF095DAAA2}" dt="2022-08-24T10:36:58.771" v="11382" actId="1035"/>
          <ac:grpSpMkLst>
            <pc:docMk/>
            <pc:sldMk cId="1426840960" sldId="1673"/>
            <ac:grpSpMk id="6" creationId="{8DFAE807-A43A-352F-111D-BA8E18E8A27F}"/>
          </ac:grpSpMkLst>
        </pc:grpChg>
        <pc:picChg chg="add mod">
          <ac:chgData name="Bernat Sort Rufat" userId="1e5df0ea-a861-48a6-82a7-7328f5d65c37" providerId="ADAL" clId="{CCA64883-683B-47C5-847B-28AF095DAAA2}" dt="2022-08-24T15:56:42.511" v="12893"/>
          <ac:picMkLst>
            <pc:docMk/>
            <pc:sldMk cId="1426840960" sldId="1673"/>
            <ac:picMk id="10" creationId="{463411F1-68F9-5104-75CE-F318CA815C0C}"/>
          </ac:picMkLst>
        </pc:picChg>
      </pc:sldChg>
      <pc:sldChg chg="addSp delSp modSp new mod delAnim modAnim">
        <pc:chgData name="Bernat Sort Rufat" userId="1e5df0ea-a861-48a6-82a7-7328f5d65c37" providerId="ADAL" clId="{CCA64883-683B-47C5-847B-28AF095DAAA2}" dt="2022-08-24T10:40:02.909" v="11465" actId="1035"/>
        <pc:sldMkLst>
          <pc:docMk/>
          <pc:sldMk cId="2461471988" sldId="1674"/>
        </pc:sldMkLst>
        <pc:spChg chg="add mod">
          <ac:chgData name="Bernat Sort Rufat" userId="1e5df0ea-a861-48a6-82a7-7328f5d65c37" providerId="ADAL" clId="{CCA64883-683B-47C5-847B-28AF095DAAA2}" dt="2022-08-24T10:40:02.909" v="11465" actId="1035"/>
          <ac:spMkLst>
            <pc:docMk/>
            <pc:sldMk cId="2461471988" sldId="1674"/>
            <ac:spMk id="2" creationId="{628D9213-C418-86C4-9DE0-01533D5FF3B2}"/>
          </ac:spMkLst>
        </pc:spChg>
        <pc:spChg chg="add del mod">
          <ac:chgData name="Bernat Sort Rufat" userId="1e5df0ea-a861-48a6-82a7-7328f5d65c37" providerId="ADAL" clId="{CCA64883-683B-47C5-847B-28AF095DAAA2}" dt="2022-08-24T10:39:49.561" v="11419" actId="478"/>
          <ac:spMkLst>
            <pc:docMk/>
            <pc:sldMk cId="2461471988" sldId="1674"/>
            <ac:spMk id="3" creationId="{9D7E3294-7AAC-2EFC-8B89-37B05350D70A}"/>
          </ac:spMkLst>
        </pc:spChg>
        <pc:spChg chg="add del mod">
          <ac:chgData name="Bernat Sort Rufat" userId="1e5df0ea-a861-48a6-82a7-7328f5d65c37" providerId="ADAL" clId="{CCA64883-683B-47C5-847B-28AF095DAAA2}" dt="2022-08-24T10:39:50.900" v="11420" actId="478"/>
          <ac:spMkLst>
            <pc:docMk/>
            <pc:sldMk cId="2461471988" sldId="1674"/>
            <ac:spMk id="4" creationId="{83463052-826B-83E1-B563-6E8187F81289}"/>
          </ac:spMkLst>
        </pc:spChg>
        <pc:picChg chg="add mod">
          <ac:chgData name="Bernat Sort Rufat" userId="1e5df0ea-a861-48a6-82a7-7328f5d65c37" providerId="ADAL" clId="{CCA64883-683B-47C5-847B-28AF095DAAA2}" dt="2022-08-24T10:38:42.375" v="11415" actId="1076"/>
          <ac:picMkLst>
            <pc:docMk/>
            <pc:sldMk cId="2461471988" sldId="1674"/>
            <ac:picMk id="5" creationId="{E5F1CEEE-AE15-4A80-F9AF-A21BABC03CBF}"/>
          </ac:picMkLst>
        </pc:picChg>
      </pc:sldChg>
      <pc:sldChg chg="addSp delSp modSp new mod modAnim">
        <pc:chgData name="Bernat Sort Rufat" userId="1e5df0ea-a861-48a6-82a7-7328f5d65c37" providerId="ADAL" clId="{CCA64883-683B-47C5-847B-28AF095DAAA2}" dt="2022-08-31T10:49:42.793" v="18084" actId="12788"/>
        <pc:sldMkLst>
          <pc:docMk/>
          <pc:sldMk cId="757694606" sldId="1675"/>
        </pc:sldMkLst>
        <pc:spChg chg="add del mod">
          <ac:chgData name="Bernat Sort Rufat" userId="1e5df0ea-a861-48a6-82a7-7328f5d65c37" providerId="ADAL" clId="{CCA64883-683B-47C5-847B-28AF095DAAA2}" dt="2022-08-24T16:00:55.802" v="13065" actId="478"/>
          <ac:spMkLst>
            <pc:docMk/>
            <pc:sldMk cId="757694606" sldId="1675"/>
            <ac:spMk id="2" creationId="{7A627826-8029-AC51-324B-BD23CF2D6E60}"/>
          </ac:spMkLst>
        </pc:spChg>
        <pc:spChg chg="add del mod">
          <ac:chgData name="Bernat Sort Rufat" userId="1e5df0ea-a861-48a6-82a7-7328f5d65c37" providerId="ADAL" clId="{CCA64883-683B-47C5-847B-28AF095DAAA2}" dt="2022-08-24T16:00:57.027" v="13066" actId="478"/>
          <ac:spMkLst>
            <pc:docMk/>
            <pc:sldMk cId="757694606" sldId="1675"/>
            <ac:spMk id="4" creationId="{F121773C-7E34-CE44-9D92-62BEB17FD59C}"/>
          </ac:spMkLst>
        </pc:spChg>
        <pc:spChg chg="add mod">
          <ac:chgData name="Bernat Sort Rufat" userId="1e5df0ea-a861-48a6-82a7-7328f5d65c37" providerId="ADAL" clId="{CCA64883-683B-47C5-847B-28AF095DAAA2}" dt="2022-08-31T10:49:39.651" v="18083" actId="12788"/>
          <ac:spMkLst>
            <pc:docMk/>
            <pc:sldMk cId="757694606" sldId="1675"/>
            <ac:spMk id="5" creationId="{03308594-F8AB-E17E-AEE0-5116AB633AC1}"/>
          </ac:spMkLst>
        </pc:spChg>
        <pc:spChg chg="add mod">
          <ac:chgData name="Bernat Sort Rufat" userId="1e5df0ea-a861-48a6-82a7-7328f5d65c37" providerId="ADAL" clId="{CCA64883-683B-47C5-847B-28AF095DAAA2}" dt="2022-08-31T10:49:42.793" v="18084" actId="12788"/>
          <ac:spMkLst>
            <pc:docMk/>
            <pc:sldMk cId="757694606" sldId="1675"/>
            <ac:spMk id="6" creationId="{A2A0BCA4-C2E7-4B1A-39BA-AD4A1C4CA84C}"/>
          </ac:spMkLst>
        </pc:spChg>
      </pc:sldChg>
      <pc:sldChg chg="addSp modSp add del mod ord modAnim">
        <pc:chgData name="Bernat Sort Rufat" userId="1e5df0ea-a861-48a6-82a7-7328f5d65c37" providerId="ADAL" clId="{CCA64883-683B-47C5-847B-28AF095DAAA2}" dt="2022-09-02T20:22:28.653" v="18438" actId="2696"/>
        <pc:sldMkLst>
          <pc:docMk/>
          <pc:sldMk cId="1192694103" sldId="1676"/>
        </pc:sldMkLst>
        <pc:spChg chg="add mod">
          <ac:chgData name="Bernat Sort Rufat" userId="1e5df0ea-a861-48a6-82a7-7328f5d65c37" providerId="ADAL" clId="{CCA64883-683B-47C5-847B-28AF095DAAA2}" dt="2022-08-31T10:58:15" v="18123" actId="14100"/>
          <ac:spMkLst>
            <pc:docMk/>
            <pc:sldMk cId="1192694103" sldId="1676"/>
            <ac:spMk id="2" creationId="{CEC248F8-25DB-1549-9473-06642A816B7F}"/>
          </ac:spMkLst>
        </pc:spChg>
        <pc:spChg chg="mod">
          <ac:chgData name="Bernat Sort Rufat" userId="1e5df0ea-a861-48a6-82a7-7328f5d65c37" providerId="ADAL" clId="{CCA64883-683B-47C5-847B-28AF095DAAA2}" dt="2022-08-31T11:00:19.437" v="18224" actId="20577"/>
          <ac:spMkLst>
            <pc:docMk/>
            <pc:sldMk cId="1192694103" sldId="1676"/>
            <ac:spMk id="4" creationId="{1CDD8034-00B1-10A1-0B5E-23B448271990}"/>
          </ac:spMkLst>
        </pc:spChg>
        <pc:picChg chg="mod modCrop">
          <ac:chgData name="Bernat Sort Rufat" userId="1e5df0ea-a861-48a6-82a7-7328f5d65c37" providerId="ADAL" clId="{CCA64883-683B-47C5-847B-28AF095DAAA2}" dt="2022-08-31T10:56:26.810" v="18104" actId="1076"/>
          <ac:picMkLst>
            <pc:docMk/>
            <pc:sldMk cId="1192694103" sldId="1676"/>
            <ac:picMk id="3" creationId="{5771BF7E-63D1-1EDC-3F84-FEA962619CB1}"/>
          </ac:picMkLst>
        </pc:picChg>
        <pc:picChg chg="add mod modCrop">
          <ac:chgData name="Bernat Sort Rufat" userId="1e5df0ea-a861-48a6-82a7-7328f5d65c37" providerId="ADAL" clId="{CCA64883-683B-47C5-847B-28AF095DAAA2}" dt="2022-08-24T17:04:29.451" v="13245" actId="1362"/>
          <ac:picMkLst>
            <pc:docMk/>
            <pc:sldMk cId="1192694103" sldId="1676"/>
            <ac:picMk id="5" creationId="{1647289D-9759-C0BA-C1D3-3B79C4D8EF8E}"/>
          </ac:picMkLst>
        </pc:picChg>
        <pc:picChg chg="add mod modCrop">
          <ac:chgData name="Bernat Sort Rufat" userId="1e5df0ea-a861-48a6-82a7-7328f5d65c37" providerId="ADAL" clId="{CCA64883-683B-47C5-847B-28AF095DAAA2}" dt="2022-08-24T17:04:29.451" v="13245" actId="1362"/>
          <ac:picMkLst>
            <pc:docMk/>
            <pc:sldMk cId="1192694103" sldId="1676"/>
            <ac:picMk id="6" creationId="{BB58DE52-90C9-09E3-91D1-BD37EAD74C2D}"/>
          </ac:picMkLst>
        </pc:picChg>
        <pc:picChg chg="add mod modCrop">
          <ac:chgData name="Bernat Sort Rufat" userId="1e5df0ea-a861-48a6-82a7-7328f5d65c37" providerId="ADAL" clId="{CCA64883-683B-47C5-847B-28AF095DAAA2}" dt="2022-08-24T17:05:33.533" v="13261" actId="1440"/>
          <ac:picMkLst>
            <pc:docMk/>
            <pc:sldMk cId="1192694103" sldId="1676"/>
            <ac:picMk id="7" creationId="{CAB1BCB2-E29B-2B1B-CDD6-5DC3924FC254}"/>
          </ac:picMkLst>
        </pc:picChg>
      </pc:sldChg>
      <pc:sldChg chg="addSp delSp modSp new del mod">
        <pc:chgData name="Bernat Sort Rufat" userId="1e5df0ea-a861-48a6-82a7-7328f5d65c37" providerId="ADAL" clId="{CCA64883-683B-47C5-847B-28AF095DAAA2}" dt="2022-09-12T19:20:55.218" v="19292" actId="2696"/>
        <pc:sldMkLst>
          <pc:docMk/>
          <pc:sldMk cId="889594919" sldId="1677"/>
        </pc:sldMkLst>
        <pc:spChg chg="add mod">
          <ac:chgData name="Bernat Sort Rufat" userId="1e5df0ea-a861-48a6-82a7-7328f5d65c37" providerId="ADAL" clId="{CCA64883-683B-47C5-847B-28AF095DAAA2}" dt="2022-08-26T10:17:30.910" v="13965"/>
          <ac:spMkLst>
            <pc:docMk/>
            <pc:sldMk cId="889594919" sldId="1677"/>
            <ac:spMk id="2" creationId="{435E07F3-CEB2-317A-9BCC-C7268536FBDA}"/>
          </ac:spMkLst>
        </pc:spChg>
        <pc:spChg chg="add mod">
          <ac:chgData name="Bernat Sort Rufat" userId="1e5df0ea-a861-48a6-82a7-7328f5d65c37" providerId="ADAL" clId="{CCA64883-683B-47C5-847B-28AF095DAAA2}" dt="2022-08-26T10:17:47.364" v="13968"/>
          <ac:spMkLst>
            <pc:docMk/>
            <pc:sldMk cId="889594919" sldId="1677"/>
            <ac:spMk id="3" creationId="{D4898D39-7285-72D0-E306-C6B73D174884}"/>
          </ac:spMkLst>
        </pc:spChg>
        <pc:spChg chg="add mod">
          <ac:chgData name="Bernat Sort Rufat" userId="1e5df0ea-a861-48a6-82a7-7328f5d65c37" providerId="ADAL" clId="{CCA64883-683B-47C5-847B-28AF095DAAA2}" dt="2022-08-26T10:17:47.364" v="13968"/>
          <ac:spMkLst>
            <pc:docMk/>
            <pc:sldMk cId="889594919" sldId="1677"/>
            <ac:spMk id="4" creationId="{27EE4D22-0634-8D08-D18F-3B1B5DD2F275}"/>
          </ac:spMkLst>
        </pc:spChg>
        <pc:spChg chg="del mod topLvl">
          <ac:chgData name="Bernat Sort Rufat" userId="1e5df0ea-a861-48a6-82a7-7328f5d65c37" providerId="ADAL" clId="{CCA64883-683B-47C5-847B-28AF095DAAA2}" dt="2022-09-03T12:34:28.061" v="18613" actId="478"/>
          <ac:spMkLst>
            <pc:docMk/>
            <pc:sldMk cId="889594919" sldId="1677"/>
            <ac:spMk id="8" creationId="{D4D4B03B-527F-1729-0056-D93DEC163E23}"/>
          </ac:spMkLst>
        </pc:spChg>
        <pc:grpChg chg="add del mod">
          <ac:chgData name="Bernat Sort Rufat" userId="1e5df0ea-a861-48a6-82a7-7328f5d65c37" providerId="ADAL" clId="{CCA64883-683B-47C5-847B-28AF095DAAA2}" dt="2022-09-03T12:34:21.376" v="18612" actId="165"/>
          <ac:grpSpMkLst>
            <pc:docMk/>
            <pc:sldMk cId="889594919" sldId="1677"/>
            <ac:grpSpMk id="5" creationId="{928D057C-EA66-D72A-AFD3-2497789813FD}"/>
          </ac:grpSpMkLst>
        </pc:grpChg>
        <pc:picChg chg="mod topLvl">
          <ac:chgData name="Bernat Sort Rufat" userId="1e5df0ea-a861-48a6-82a7-7328f5d65c37" providerId="ADAL" clId="{CCA64883-683B-47C5-847B-28AF095DAAA2}" dt="2022-09-03T12:38:15.972" v="18625" actId="1362"/>
          <ac:picMkLst>
            <pc:docMk/>
            <pc:sldMk cId="889594919" sldId="1677"/>
            <ac:picMk id="6" creationId="{6E131509-ECA4-2C03-1D56-2F67F3071FB4}"/>
          </ac:picMkLst>
        </pc:picChg>
        <pc:picChg chg="mod topLvl">
          <ac:chgData name="Bernat Sort Rufat" userId="1e5df0ea-a861-48a6-82a7-7328f5d65c37" providerId="ADAL" clId="{CCA64883-683B-47C5-847B-28AF095DAAA2}" dt="2022-09-03T12:34:21.376" v="18612" actId="165"/>
          <ac:picMkLst>
            <pc:docMk/>
            <pc:sldMk cId="889594919" sldId="1677"/>
            <ac:picMk id="7" creationId="{072C7687-0ED2-6E73-21D0-4F35150BE792}"/>
          </ac:picMkLst>
        </pc:picChg>
        <pc:picChg chg="add del">
          <ac:chgData name="Bernat Sort Rufat" userId="1e5df0ea-a861-48a6-82a7-7328f5d65c37" providerId="ADAL" clId="{CCA64883-683B-47C5-847B-28AF095DAAA2}" dt="2022-09-03T12:37:31.153" v="18618" actId="478"/>
          <ac:picMkLst>
            <pc:docMk/>
            <pc:sldMk cId="889594919" sldId="1677"/>
            <ac:picMk id="9" creationId="{A10DD500-C391-689F-D4C9-78B81A03C529}"/>
          </ac:picMkLst>
        </pc:picChg>
        <pc:picChg chg="add del mod">
          <ac:chgData name="Bernat Sort Rufat" userId="1e5df0ea-a861-48a6-82a7-7328f5d65c37" providerId="ADAL" clId="{CCA64883-683B-47C5-847B-28AF095DAAA2}" dt="2022-09-03T12:37:56.274" v="18622" actId="478"/>
          <ac:picMkLst>
            <pc:docMk/>
            <pc:sldMk cId="889594919" sldId="1677"/>
            <ac:picMk id="10" creationId="{EE4C11DB-76C5-276B-8FB6-0E3DE1644FED}"/>
          </ac:picMkLst>
        </pc:picChg>
        <pc:picChg chg="del mod">
          <ac:chgData name="Bernat Sort Rufat" userId="1e5df0ea-a861-48a6-82a7-7328f5d65c37" providerId="ADAL" clId="{CCA64883-683B-47C5-847B-28AF095DAAA2}" dt="2022-09-03T12:38:10.725" v="18624" actId="478"/>
          <ac:picMkLst>
            <pc:docMk/>
            <pc:sldMk cId="889594919" sldId="1677"/>
            <ac:picMk id="11" creationId="{5D451B07-28E0-38CE-90DF-3B3029657433}"/>
          </ac:picMkLst>
        </pc:picChg>
        <pc:picChg chg="mod">
          <ac:chgData name="Bernat Sort Rufat" userId="1e5df0ea-a861-48a6-82a7-7328f5d65c37" providerId="ADAL" clId="{CCA64883-683B-47C5-847B-28AF095DAAA2}" dt="2022-09-03T13:03:50.612" v="18630" actId="1076"/>
          <ac:picMkLst>
            <pc:docMk/>
            <pc:sldMk cId="889594919" sldId="1677"/>
            <ac:picMk id="12" creationId="{D7F4CD2A-7A69-96BB-F0CB-60F51614ACEA}"/>
          </ac:picMkLst>
        </pc:picChg>
      </pc:sldChg>
      <pc:sldChg chg="modSp add del mod modAnim">
        <pc:chgData name="Bernat Sort Rufat" userId="1e5df0ea-a861-48a6-82a7-7328f5d65c37" providerId="ADAL" clId="{CCA64883-683B-47C5-847B-28AF095DAAA2}" dt="2022-08-31T08:05:08.725" v="17708" actId="2696"/>
        <pc:sldMkLst>
          <pc:docMk/>
          <pc:sldMk cId="2106213409" sldId="1678"/>
        </pc:sldMkLst>
        <pc:picChg chg="mod ord">
          <ac:chgData name="Bernat Sort Rufat" userId="1e5df0ea-a861-48a6-82a7-7328f5d65c37" providerId="ADAL" clId="{CCA64883-683B-47C5-847B-28AF095DAAA2}" dt="2022-08-26T10:53:28.261" v="14256" actId="1076"/>
          <ac:picMkLst>
            <pc:docMk/>
            <pc:sldMk cId="2106213409" sldId="1678"/>
            <ac:picMk id="18" creationId="{B01C18B7-EBD5-DC89-4DC5-578824518AE1}"/>
          </ac:picMkLst>
        </pc:picChg>
      </pc:sldChg>
      <pc:sldChg chg="addSp delSp modSp add del mod ord addAnim delAnim modAnim">
        <pc:chgData name="Bernat Sort Rufat" userId="1e5df0ea-a861-48a6-82a7-7328f5d65c37" providerId="ADAL" clId="{CCA64883-683B-47C5-847B-28AF095DAAA2}" dt="2022-08-31T07:01:55.574" v="17026" actId="2696"/>
        <pc:sldMkLst>
          <pc:docMk/>
          <pc:sldMk cId="2636279035" sldId="1679"/>
        </pc:sldMkLst>
        <pc:spChg chg="add del mod">
          <ac:chgData name="Bernat Sort Rufat" userId="1e5df0ea-a861-48a6-82a7-7328f5d65c37" providerId="ADAL" clId="{CCA64883-683B-47C5-847B-28AF095DAAA2}" dt="2022-08-29T11:48:02.619" v="15374" actId="478"/>
          <ac:spMkLst>
            <pc:docMk/>
            <pc:sldMk cId="2636279035" sldId="1679"/>
            <ac:spMk id="2" creationId="{8C4959A4-23BD-0BCC-6942-DC00ACDCD8AE}"/>
          </ac:spMkLst>
        </pc:spChg>
        <pc:spChg chg="add mod">
          <ac:chgData name="Bernat Sort Rufat" userId="1e5df0ea-a861-48a6-82a7-7328f5d65c37" providerId="ADAL" clId="{CCA64883-683B-47C5-847B-28AF095DAAA2}" dt="2022-08-29T11:57:05.248" v="15603" actId="1076"/>
          <ac:spMkLst>
            <pc:docMk/>
            <pc:sldMk cId="2636279035" sldId="1679"/>
            <ac:spMk id="6" creationId="{D04A6A3A-2A16-A701-4379-831C982BFE05}"/>
          </ac:spMkLst>
        </pc:spChg>
        <pc:spChg chg="mod topLvl">
          <ac:chgData name="Bernat Sort Rufat" userId="1e5df0ea-a861-48a6-82a7-7328f5d65c37" providerId="ADAL" clId="{CCA64883-683B-47C5-847B-28AF095DAAA2}" dt="2022-08-29T11:59:45.690" v="15655" actId="12788"/>
          <ac:spMkLst>
            <pc:docMk/>
            <pc:sldMk cId="2636279035" sldId="1679"/>
            <ac:spMk id="25" creationId="{FD4F7992-EEFB-667F-B38C-EE755EDEDAAB}"/>
          </ac:spMkLst>
        </pc:spChg>
        <pc:spChg chg="del mod topLvl">
          <ac:chgData name="Bernat Sort Rufat" userId="1e5df0ea-a861-48a6-82a7-7328f5d65c37" providerId="ADAL" clId="{CCA64883-683B-47C5-847B-28AF095DAAA2}" dt="2022-08-29T11:54:08.472" v="15546" actId="478"/>
          <ac:spMkLst>
            <pc:docMk/>
            <pc:sldMk cId="2636279035" sldId="1679"/>
            <ac:spMk id="26" creationId="{E19F8EB3-D61E-E913-8CB6-E6DCF273CC1F}"/>
          </ac:spMkLst>
        </pc:spChg>
        <pc:spChg chg="add del mod">
          <ac:chgData name="Bernat Sort Rufat" userId="1e5df0ea-a861-48a6-82a7-7328f5d65c37" providerId="ADAL" clId="{CCA64883-683B-47C5-847B-28AF095DAAA2}" dt="2022-08-29T12:02:16.192" v="15685" actId="478"/>
          <ac:spMkLst>
            <pc:docMk/>
            <pc:sldMk cId="2636279035" sldId="1679"/>
            <ac:spMk id="37" creationId="{9277872B-CFC8-A187-55E5-BD776A05A42D}"/>
          </ac:spMkLst>
        </pc:spChg>
        <pc:spChg chg="add mod">
          <ac:chgData name="Bernat Sort Rufat" userId="1e5df0ea-a861-48a6-82a7-7328f5d65c37" providerId="ADAL" clId="{CCA64883-683B-47C5-847B-28AF095DAAA2}" dt="2022-08-29T11:54:42.536" v="15558" actId="14100"/>
          <ac:spMkLst>
            <pc:docMk/>
            <pc:sldMk cId="2636279035" sldId="1679"/>
            <ac:spMk id="38" creationId="{76BB61B1-E721-F54B-9BF0-E3096D81D833}"/>
          </ac:spMkLst>
        </pc:spChg>
        <pc:spChg chg="add del mod">
          <ac:chgData name="Bernat Sort Rufat" userId="1e5df0ea-a861-48a6-82a7-7328f5d65c37" providerId="ADAL" clId="{CCA64883-683B-47C5-847B-28AF095DAAA2}" dt="2022-08-29T11:56:55.702" v="15602" actId="1076"/>
          <ac:spMkLst>
            <pc:docMk/>
            <pc:sldMk cId="2636279035" sldId="1679"/>
            <ac:spMk id="39" creationId="{B85C2216-7CF0-F994-A896-A0DFE97C63CF}"/>
          </ac:spMkLst>
        </pc:spChg>
        <pc:spChg chg="add del mod">
          <ac:chgData name="Bernat Sort Rufat" userId="1e5df0ea-a861-48a6-82a7-7328f5d65c37" providerId="ADAL" clId="{CCA64883-683B-47C5-847B-28AF095DAAA2}" dt="2022-08-29T11:27:52.270" v="14929" actId="478"/>
          <ac:spMkLst>
            <pc:docMk/>
            <pc:sldMk cId="2636279035" sldId="1679"/>
            <ac:spMk id="40" creationId="{D065D9C4-3E96-F319-8BED-D4C9C81879AF}"/>
          </ac:spMkLst>
        </pc:spChg>
        <pc:spChg chg="del">
          <ac:chgData name="Bernat Sort Rufat" userId="1e5df0ea-a861-48a6-82a7-7328f5d65c37" providerId="ADAL" clId="{CCA64883-683B-47C5-847B-28AF095DAAA2}" dt="2022-08-29T11:27:29.540" v="14914" actId="478"/>
          <ac:spMkLst>
            <pc:docMk/>
            <pc:sldMk cId="2636279035" sldId="1679"/>
            <ac:spMk id="41" creationId="{4DF4DB7E-DD45-D6D6-C3FB-8B2867D20DD9}"/>
          </ac:spMkLst>
        </pc:spChg>
        <pc:spChg chg="del">
          <ac:chgData name="Bernat Sort Rufat" userId="1e5df0ea-a861-48a6-82a7-7328f5d65c37" providerId="ADAL" clId="{CCA64883-683B-47C5-847B-28AF095DAAA2}" dt="2022-08-29T11:27:30.236" v="14915" actId="478"/>
          <ac:spMkLst>
            <pc:docMk/>
            <pc:sldMk cId="2636279035" sldId="1679"/>
            <ac:spMk id="42" creationId="{CF47ED61-0F08-B10D-86FC-22306D4F93A5}"/>
          </ac:spMkLst>
        </pc:spChg>
        <pc:spChg chg="del">
          <ac:chgData name="Bernat Sort Rufat" userId="1e5df0ea-a861-48a6-82a7-7328f5d65c37" providerId="ADAL" clId="{CCA64883-683B-47C5-847B-28AF095DAAA2}" dt="2022-08-29T11:27:32.971" v="14919" actId="478"/>
          <ac:spMkLst>
            <pc:docMk/>
            <pc:sldMk cId="2636279035" sldId="1679"/>
            <ac:spMk id="43" creationId="{56264C9D-A830-E161-98C2-912DD1F83344}"/>
          </ac:spMkLst>
        </pc:spChg>
        <pc:spChg chg="del">
          <ac:chgData name="Bernat Sort Rufat" userId="1e5df0ea-a861-48a6-82a7-7328f5d65c37" providerId="ADAL" clId="{CCA64883-683B-47C5-847B-28AF095DAAA2}" dt="2022-08-29T11:27:31.515" v="14917" actId="478"/>
          <ac:spMkLst>
            <pc:docMk/>
            <pc:sldMk cId="2636279035" sldId="1679"/>
            <ac:spMk id="47" creationId="{CB7E98C9-FE13-4E39-2056-BDC91D889190}"/>
          </ac:spMkLst>
        </pc:spChg>
        <pc:spChg chg="add mod">
          <ac:chgData name="Bernat Sort Rufat" userId="1e5df0ea-a861-48a6-82a7-7328f5d65c37" providerId="ADAL" clId="{CCA64883-683B-47C5-847B-28AF095DAAA2}" dt="2022-08-29T11:57:17.261" v="15605" actId="14100"/>
          <ac:spMkLst>
            <pc:docMk/>
            <pc:sldMk cId="2636279035" sldId="1679"/>
            <ac:spMk id="48" creationId="{B336726A-9404-124E-2B91-E95C49663C16}"/>
          </ac:spMkLst>
        </pc:spChg>
        <pc:spChg chg="add mod">
          <ac:chgData name="Bernat Sort Rufat" userId="1e5df0ea-a861-48a6-82a7-7328f5d65c37" providerId="ADAL" clId="{CCA64883-683B-47C5-847B-28AF095DAAA2}" dt="2022-08-29T11:56:42.029" v="15598" actId="1076"/>
          <ac:spMkLst>
            <pc:docMk/>
            <pc:sldMk cId="2636279035" sldId="1679"/>
            <ac:spMk id="49" creationId="{FE4D6E0F-2B69-6105-BF68-EC23F15E75A5}"/>
          </ac:spMkLst>
        </pc:spChg>
        <pc:spChg chg="add mod">
          <ac:chgData name="Bernat Sort Rufat" userId="1e5df0ea-a861-48a6-82a7-7328f5d65c37" providerId="ADAL" clId="{CCA64883-683B-47C5-847B-28AF095DAAA2}" dt="2022-08-29T11:57:39.967" v="15610" actId="1076"/>
          <ac:spMkLst>
            <pc:docMk/>
            <pc:sldMk cId="2636279035" sldId="1679"/>
            <ac:spMk id="50" creationId="{3BA40300-36C1-5511-A5ED-04A9B1D946A9}"/>
          </ac:spMkLst>
        </pc:spChg>
        <pc:spChg chg="add mod">
          <ac:chgData name="Bernat Sort Rufat" userId="1e5df0ea-a861-48a6-82a7-7328f5d65c37" providerId="ADAL" clId="{CCA64883-683B-47C5-847B-28AF095DAAA2}" dt="2022-08-29T11:57:25.485" v="15607" actId="14100"/>
          <ac:spMkLst>
            <pc:docMk/>
            <pc:sldMk cId="2636279035" sldId="1679"/>
            <ac:spMk id="51" creationId="{79497ABA-A21F-CFF6-7895-277D0431B76D}"/>
          </ac:spMkLst>
        </pc:spChg>
        <pc:spChg chg="add mod">
          <ac:chgData name="Bernat Sort Rufat" userId="1e5df0ea-a861-48a6-82a7-7328f5d65c37" providerId="ADAL" clId="{CCA64883-683B-47C5-847B-28AF095DAAA2}" dt="2022-08-29T11:57:35.006" v="15609" actId="14100"/>
          <ac:spMkLst>
            <pc:docMk/>
            <pc:sldMk cId="2636279035" sldId="1679"/>
            <ac:spMk id="52" creationId="{9C95ED27-C2C5-8BF1-ADBC-3F32B323ABB0}"/>
          </ac:spMkLst>
        </pc:spChg>
        <pc:spChg chg="add mod">
          <ac:chgData name="Bernat Sort Rufat" userId="1e5df0ea-a861-48a6-82a7-7328f5d65c37" providerId="ADAL" clId="{CCA64883-683B-47C5-847B-28AF095DAAA2}" dt="2022-08-29T12:02:03.870" v="15683" actId="1076"/>
          <ac:spMkLst>
            <pc:docMk/>
            <pc:sldMk cId="2636279035" sldId="1679"/>
            <ac:spMk id="53" creationId="{B21A18A3-5D0D-C7E3-1461-08D839F7200F}"/>
          </ac:spMkLst>
        </pc:spChg>
        <pc:spChg chg="add del mod">
          <ac:chgData name="Bernat Sort Rufat" userId="1e5df0ea-a861-48a6-82a7-7328f5d65c37" providerId="ADAL" clId="{CCA64883-683B-47C5-847B-28AF095DAAA2}" dt="2022-08-29T11:56:35.345" v="15597" actId="478"/>
          <ac:spMkLst>
            <pc:docMk/>
            <pc:sldMk cId="2636279035" sldId="1679"/>
            <ac:spMk id="54" creationId="{BCAE97F2-63B0-5AAB-CBDD-4C26F5A4EFB8}"/>
          </ac:spMkLst>
        </pc:spChg>
        <pc:spChg chg="add mod">
          <ac:chgData name="Bernat Sort Rufat" userId="1e5df0ea-a861-48a6-82a7-7328f5d65c37" providerId="ADAL" clId="{CCA64883-683B-47C5-847B-28AF095DAAA2}" dt="2022-08-29T12:01:49.824" v="15679" actId="12788"/>
          <ac:spMkLst>
            <pc:docMk/>
            <pc:sldMk cId="2636279035" sldId="1679"/>
            <ac:spMk id="55" creationId="{3B40448B-21A4-DFB5-465D-BD47AFE32C69}"/>
          </ac:spMkLst>
        </pc:spChg>
        <pc:spChg chg="add mod">
          <ac:chgData name="Bernat Sort Rufat" userId="1e5df0ea-a861-48a6-82a7-7328f5d65c37" providerId="ADAL" clId="{CCA64883-683B-47C5-847B-28AF095DAAA2}" dt="2022-08-31T06:37:20.269" v="16574" actId="20577"/>
          <ac:spMkLst>
            <pc:docMk/>
            <pc:sldMk cId="2636279035" sldId="1679"/>
            <ac:spMk id="56" creationId="{12393847-7781-1D52-2B61-9CD75E372783}"/>
          </ac:spMkLst>
        </pc:spChg>
        <pc:spChg chg="add mod">
          <ac:chgData name="Bernat Sort Rufat" userId="1e5df0ea-a861-48a6-82a7-7328f5d65c37" providerId="ADAL" clId="{CCA64883-683B-47C5-847B-28AF095DAAA2}" dt="2022-08-29T12:01:56.741" v="15681" actId="1076"/>
          <ac:spMkLst>
            <pc:docMk/>
            <pc:sldMk cId="2636279035" sldId="1679"/>
            <ac:spMk id="57" creationId="{05F9985E-A98D-59CC-087C-E8DEA7E749FD}"/>
          </ac:spMkLst>
        </pc:spChg>
        <pc:grpChg chg="add del mod">
          <ac:chgData name="Bernat Sort Rufat" userId="1e5df0ea-a861-48a6-82a7-7328f5d65c37" providerId="ADAL" clId="{CCA64883-683B-47C5-847B-28AF095DAAA2}" dt="2022-08-29T11:47:54.215" v="15370" actId="165"/>
          <ac:grpSpMkLst>
            <pc:docMk/>
            <pc:sldMk cId="2636279035" sldId="1679"/>
            <ac:grpSpMk id="24" creationId="{060FAF6E-BE4B-3299-7717-00448724E872}"/>
          </ac:grpSpMkLst>
        </pc:grpChg>
        <pc:grpChg chg="del mod">
          <ac:chgData name="Bernat Sort Rufat" userId="1e5df0ea-a861-48a6-82a7-7328f5d65c37" providerId="ADAL" clId="{CCA64883-683B-47C5-847B-28AF095DAAA2}" dt="2022-08-29T11:27:27.611" v="14912" actId="478"/>
          <ac:grpSpMkLst>
            <pc:docMk/>
            <pc:sldMk cId="2636279035" sldId="1679"/>
            <ac:grpSpMk id="27" creationId="{92924525-981D-1AF1-243A-6FD0D8D5D6C6}"/>
          </ac:grpSpMkLst>
        </pc:grpChg>
        <pc:grpChg chg="del">
          <ac:chgData name="Bernat Sort Rufat" userId="1e5df0ea-a861-48a6-82a7-7328f5d65c37" providerId="ADAL" clId="{CCA64883-683B-47C5-847B-28AF095DAAA2}" dt="2022-08-29T11:27:28.162" v="14913" actId="478"/>
          <ac:grpSpMkLst>
            <pc:docMk/>
            <pc:sldMk cId="2636279035" sldId="1679"/>
            <ac:grpSpMk id="30" creationId="{E0BBEA7A-D222-E168-8824-33AEDD273DC2}"/>
          </ac:grpSpMkLst>
        </pc:grpChg>
        <pc:grpChg chg="del">
          <ac:chgData name="Bernat Sort Rufat" userId="1e5df0ea-a861-48a6-82a7-7328f5d65c37" providerId="ADAL" clId="{CCA64883-683B-47C5-847B-28AF095DAAA2}" dt="2022-08-29T11:27:30.978" v="14916" actId="478"/>
          <ac:grpSpMkLst>
            <pc:docMk/>
            <pc:sldMk cId="2636279035" sldId="1679"/>
            <ac:grpSpMk id="33" creationId="{80C3E15C-BB01-29F1-136C-F167AE78E890}"/>
          </ac:grpSpMkLst>
        </pc:grpChg>
        <pc:grpChg chg="del">
          <ac:chgData name="Bernat Sort Rufat" userId="1e5df0ea-a861-48a6-82a7-7328f5d65c37" providerId="ADAL" clId="{CCA64883-683B-47C5-847B-28AF095DAAA2}" dt="2022-08-29T11:27:31.953" v="14918" actId="478"/>
          <ac:grpSpMkLst>
            <pc:docMk/>
            <pc:sldMk cId="2636279035" sldId="1679"/>
            <ac:grpSpMk id="44" creationId="{87780A01-F7C3-C6AF-2066-ADBF0EF4D400}"/>
          </ac:grpSpMkLst>
        </pc:grpChg>
        <pc:graphicFrameChg chg="del">
          <ac:chgData name="Bernat Sort Rufat" userId="1e5df0ea-a861-48a6-82a7-7328f5d65c37" providerId="ADAL" clId="{CCA64883-683B-47C5-847B-28AF095DAAA2}" dt="2022-08-29T11:27:34.183" v="14920" actId="478"/>
          <ac:graphicFrameMkLst>
            <pc:docMk/>
            <pc:sldMk cId="2636279035" sldId="1679"/>
            <ac:graphicFrameMk id="5" creationId="{491F7384-1DA9-CE75-B49C-0572707D784D}"/>
          </ac:graphicFrameMkLst>
        </pc:graphicFrameChg>
        <pc:picChg chg="del">
          <ac:chgData name="Bernat Sort Rufat" userId="1e5df0ea-a861-48a6-82a7-7328f5d65c37" providerId="ADAL" clId="{CCA64883-683B-47C5-847B-28AF095DAAA2}" dt="2022-08-29T11:27:34.852" v="14921" actId="478"/>
          <ac:picMkLst>
            <pc:docMk/>
            <pc:sldMk cId="2636279035" sldId="1679"/>
            <ac:picMk id="3" creationId="{EF4D5950-E703-A509-917D-85F9E6A280A1}"/>
          </ac:picMkLst>
        </pc:picChg>
        <pc:picChg chg="add mod">
          <ac:chgData name="Bernat Sort Rufat" userId="1e5df0ea-a861-48a6-82a7-7328f5d65c37" providerId="ADAL" clId="{CCA64883-683B-47C5-847B-28AF095DAAA2}" dt="2022-08-29T12:00:58.472" v="15675" actId="1076"/>
          <ac:picMkLst>
            <pc:docMk/>
            <pc:sldMk cId="2636279035" sldId="1679"/>
            <ac:picMk id="1026" creationId="{A17DC5B7-7600-AACB-B1F0-272F58C2F9E7}"/>
          </ac:picMkLst>
        </pc:picChg>
      </pc:sldChg>
      <pc:sldChg chg="modSp add del mod">
        <pc:chgData name="Bernat Sort Rufat" userId="1e5df0ea-a861-48a6-82a7-7328f5d65c37" providerId="ADAL" clId="{CCA64883-683B-47C5-847B-28AF095DAAA2}" dt="2022-08-31T07:50:51.806" v="17434" actId="2696"/>
        <pc:sldMkLst>
          <pc:docMk/>
          <pc:sldMk cId="2428129588" sldId="1680"/>
        </pc:sldMkLst>
        <pc:graphicFrameChg chg="modGraphic">
          <ac:chgData name="Bernat Sort Rufat" userId="1e5df0ea-a861-48a6-82a7-7328f5d65c37" providerId="ADAL" clId="{CCA64883-683B-47C5-847B-28AF095DAAA2}" dt="2022-08-29T11:31:50.867" v="14990" actId="14734"/>
          <ac:graphicFrameMkLst>
            <pc:docMk/>
            <pc:sldMk cId="2428129588" sldId="1680"/>
            <ac:graphicFrameMk id="5" creationId="{491F7384-1DA9-CE75-B49C-0572707D784D}"/>
          </ac:graphicFrameMkLst>
        </pc:graphicFrameChg>
      </pc:sldChg>
      <pc:sldChg chg="addSp delSp modSp add del mod">
        <pc:chgData name="Bernat Sort Rufat" userId="1e5df0ea-a861-48a6-82a7-7328f5d65c37" providerId="ADAL" clId="{CCA64883-683B-47C5-847B-28AF095DAAA2}" dt="2022-08-29T12:02:40.573" v="15687" actId="2696"/>
        <pc:sldMkLst>
          <pc:docMk/>
          <pc:sldMk cId="1920386530" sldId="1681"/>
        </pc:sldMkLst>
        <pc:spChg chg="add mod">
          <ac:chgData name="Bernat Sort Rufat" userId="1e5df0ea-a861-48a6-82a7-7328f5d65c37" providerId="ADAL" clId="{CCA64883-683B-47C5-847B-28AF095DAAA2}" dt="2022-08-29T11:33:36.817" v="15010" actId="1076"/>
          <ac:spMkLst>
            <pc:docMk/>
            <pc:sldMk cId="1920386530" sldId="1681"/>
            <ac:spMk id="2" creationId="{E4A0FD8B-04C9-9A95-0A79-4D5276978F36}"/>
          </ac:spMkLst>
        </pc:spChg>
        <pc:spChg chg="add mod">
          <ac:chgData name="Bernat Sort Rufat" userId="1e5df0ea-a861-48a6-82a7-7328f5d65c37" providerId="ADAL" clId="{CCA64883-683B-47C5-847B-28AF095DAAA2}" dt="2022-08-29T11:34:54.780" v="15069" actId="1076"/>
          <ac:spMkLst>
            <pc:docMk/>
            <pc:sldMk cId="1920386530" sldId="1681"/>
            <ac:spMk id="14" creationId="{A16C13B0-CCE8-6C52-D95C-ACFC1D421AA6}"/>
          </ac:spMkLst>
        </pc:spChg>
        <pc:spChg chg="del mod">
          <ac:chgData name="Bernat Sort Rufat" userId="1e5df0ea-a861-48a6-82a7-7328f5d65c37" providerId="ADAL" clId="{CCA64883-683B-47C5-847B-28AF095DAAA2}" dt="2022-08-29T11:33:17.222" v="14993" actId="478"/>
          <ac:spMkLst>
            <pc:docMk/>
            <pc:sldMk cId="1920386530" sldId="1681"/>
            <ac:spMk id="25" creationId="{FD4F7992-EEFB-667F-B38C-EE755EDEDAAB}"/>
          </ac:spMkLst>
        </pc:spChg>
        <pc:spChg chg="del mod">
          <ac:chgData name="Bernat Sort Rufat" userId="1e5df0ea-a861-48a6-82a7-7328f5d65c37" providerId="ADAL" clId="{CCA64883-683B-47C5-847B-28AF095DAAA2}" dt="2022-08-29T11:34:47.663" v="15067" actId="478"/>
          <ac:spMkLst>
            <pc:docMk/>
            <pc:sldMk cId="1920386530" sldId="1681"/>
            <ac:spMk id="28" creationId="{C811A00C-9CA0-0F88-864E-4E74FDF7AB43}"/>
          </ac:spMkLst>
        </pc:spChg>
        <pc:spChg chg="mod">
          <ac:chgData name="Bernat Sort Rufat" userId="1e5df0ea-a861-48a6-82a7-7328f5d65c37" providerId="ADAL" clId="{CCA64883-683B-47C5-847B-28AF095DAAA2}" dt="2022-08-29T11:31:03.435" v="14984" actId="1076"/>
          <ac:spMkLst>
            <pc:docMk/>
            <pc:sldMk cId="1920386530" sldId="1681"/>
            <ac:spMk id="31" creationId="{815D403C-3B60-A30A-87E5-B8F73424BF69}"/>
          </ac:spMkLst>
        </pc:spChg>
        <pc:spChg chg="mod">
          <ac:chgData name="Bernat Sort Rufat" userId="1e5df0ea-a861-48a6-82a7-7328f5d65c37" providerId="ADAL" clId="{CCA64883-683B-47C5-847B-28AF095DAAA2}" dt="2022-08-29T11:31:03.435" v="14984" actId="1076"/>
          <ac:spMkLst>
            <pc:docMk/>
            <pc:sldMk cId="1920386530" sldId="1681"/>
            <ac:spMk id="34" creationId="{F9982381-0A35-EAEC-C1FA-33058D60FFD8}"/>
          </ac:spMkLst>
        </pc:spChg>
        <pc:spChg chg="del mod">
          <ac:chgData name="Bernat Sort Rufat" userId="1e5df0ea-a861-48a6-82a7-7328f5d65c37" providerId="ADAL" clId="{CCA64883-683B-47C5-847B-28AF095DAAA2}" dt="2022-08-29T11:33:19.819" v="14994" actId="478"/>
          <ac:spMkLst>
            <pc:docMk/>
            <pc:sldMk cId="1920386530" sldId="1681"/>
            <ac:spMk id="40" creationId="{D065D9C4-3E96-F319-8BED-D4C9C81879AF}"/>
          </ac:spMkLst>
        </pc:spChg>
        <pc:spChg chg="del mod">
          <ac:chgData name="Bernat Sort Rufat" userId="1e5df0ea-a861-48a6-82a7-7328f5d65c37" providerId="ADAL" clId="{CCA64883-683B-47C5-847B-28AF095DAAA2}" dt="2022-08-29T11:34:49.258" v="15068" actId="478"/>
          <ac:spMkLst>
            <pc:docMk/>
            <pc:sldMk cId="1920386530" sldId="1681"/>
            <ac:spMk id="41" creationId="{4DF4DB7E-DD45-D6D6-C3FB-8B2867D20DD9}"/>
          </ac:spMkLst>
        </pc:spChg>
        <pc:spChg chg="mod">
          <ac:chgData name="Bernat Sort Rufat" userId="1e5df0ea-a861-48a6-82a7-7328f5d65c37" providerId="ADAL" clId="{CCA64883-683B-47C5-847B-28AF095DAAA2}" dt="2022-08-29T11:31:03.435" v="14984" actId="1076"/>
          <ac:spMkLst>
            <pc:docMk/>
            <pc:sldMk cId="1920386530" sldId="1681"/>
            <ac:spMk id="42" creationId="{CF47ED61-0F08-B10D-86FC-22306D4F93A5}"/>
          </ac:spMkLst>
        </pc:spChg>
        <pc:spChg chg="mod">
          <ac:chgData name="Bernat Sort Rufat" userId="1e5df0ea-a861-48a6-82a7-7328f5d65c37" providerId="ADAL" clId="{CCA64883-683B-47C5-847B-28AF095DAAA2}" dt="2022-08-29T11:31:03.435" v="14984" actId="1076"/>
          <ac:spMkLst>
            <pc:docMk/>
            <pc:sldMk cId="1920386530" sldId="1681"/>
            <ac:spMk id="43" creationId="{56264C9D-A830-E161-98C2-912DD1F83344}"/>
          </ac:spMkLst>
        </pc:spChg>
        <pc:spChg chg="mod">
          <ac:chgData name="Bernat Sort Rufat" userId="1e5df0ea-a861-48a6-82a7-7328f5d65c37" providerId="ADAL" clId="{CCA64883-683B-47C5-847B-28AF095DAAA2}" dt="2022-08-29T11:31:09.027" v="14987" actId="1076"/>
          <ac:spMkLst>
            <pc:docMk/>
            <pc:sldMk cId="1920386530" sldId="1681"/>
            <ac:spMk id="45" creationId="{83153917-663B-4FA4-830B-F612740F51B3}"/>
          </ac:spMkLst>
        </pc:spChg>
        <pc:spChg chg="mod">
          <ac:chgData name="Bernat Sort Rufat" userId="1e5df0ea-a861-48a6-82a7-7328f5d65c37" providerId="ADAL" clId="{CCA64883-683B-47C5-847B-28AF095DAAA2}" dt="2022-08-29T11:31:09.027" v="14987" actId="1076"/>
          <ac:spMkLst>
            <pc:docMk/>
            <pc:sldMk cId="1920386530" sldId="1681"/>
            <ac:spMk id="47" creationId="{CB7E98C9-FE13-4E39-2056-BDC91D889190}"/>
          </ac:spMkLst>
        </pc:spChg>
      </pc:sldChg>
      <pc:sldChg chg="addSp delSp modSp new del mod ord addAnim delAnim modAnim">
        <pc:chgData name="Bernat Sort Rufat" userId="1e5df0ea-a861-48a6-82a7-7328f5d65c37" providerId="ADAL" clId="{CCA64883-683B-47C5-847B-28AF095DAAA2}" dt="2022-09-12T19:20:42.586" v="19291" actId="2696"/>
        <pc:sldMkLst>
          <pc:docMk/>
          <pc:sldMk cId="1939287580" sldId="1682"/>
        </pc:sldMkLst>
        <pc:spChg chg="del">
          <ac:chgData name="Bernat Sort Rufat" userId="1e5df0ea-a861-48a6-82a7-7328f5d65c37" providerId="ADAL" clId="{CCA64883-683B-47C5-847B-28AF095DAAA2}" dt="2022-08-29T11:35:44.640" v="15073" actId="478"/>
          <ac:spMkLst>
            <pc:docMk/>
            <pc:sldMk cId="1939287580" sldId="1682"/>
            <ac:spMk id="2" creationId="{15E3B1E3-4852-6261-600B-4B7E36413192}"/>
          </ac:spMkLst>
        </pc:spChg>
        <pc:spChg chg="del">
          <ac:chgData name="Bernat Sort Rufat" userId="1e5df0ea-a861-48a6-82a7-7328f5d65c37" providerId="ADAL" clId="{CCA64883-683B-47C5-847B-28AF095DAAA2}" dt="2022-08-29T11:35:45.673" v="15074" actId="478"/>
          <ac:spMkLst>
            <pc:docMk/>
            <pc:sldMk cId="1939287580" sldId="1682"/>
            <ac:spMk id="3" creationId="{132A137B-E271-FD80-FB64-584197A2D973}"/>
          </ac:spMkLst>
        </pc:spChg>
        <pc:spChg chg="mod">
          <ac:chgData name="Bernat Sort Rufat" userId="1e5df0ea-a861-48a6-82a7-7328f5d65c37" providerId="ADAL" clId="{CCA64883-683B-47C5-847B-28AF095DAAA2}" dt="2022-08-29T11:35:48.746" v="15075"/>
          <ac:spMkLst>
            <pc:docMk/>
            <pc:sldMk cId="1939287580" sldId="1682"/>
            <ac:spMk id="5" creationId="{F40D8786-42C8-02AF-92A9-041BBA2B3D66}"/>
          </ac:spMkLst>
        </pc:spChg>
        <pc:spChg chg="mod">
          <ac:chgData name="Bernat Sort Rufat" userId="1e5df0ea-a861-48a6-82a7-7328f5d65c37" providerId="ADAL" clId="{CCA64883-683B-47C5-847B-28AF095DAAA2}" dt="2022-08-29T11:45:28.457" v="15357" actId="403"/>
          <ac:spMkLst>
            <pc:docMk/>
            <pc:sldMk cId="1939287580" sldId="1682"/>
            <ac:spMk id="6" creationId="{4EA303AD-DE1A-0577-FC8F-FDA64A6CE528}"/>
          </ac:spMkLst>
        </pc:spChg>
        <pc:spChg chg="mod">
          <ac:chgData name="Bernat Sort Rufat" userId="1e5df0ea-a861-48a6-82a7-7328f5d65c37" providerId="ADAL" clId="{CCA64883-683B-47C5-847B-28AF095DAAA2}" dt="2022-08-29T11:35:48.746" v="15075"/>
          <ac:spMkLst>
            <pc:docMk/>
            <pc:sldMk cId="1939287580" sldId="1682"/>
            <ac:spMk id="8" creationId="{C1AA398C-099F-84B7-DC46-C0E0AAFDD05D}"/>
          </ac:spMkLst>
        </pc:spChg>
        <pc:spChg chg="mod">
          <ac:chgData name="Bernat Sort Rufat" userId="1e5df0ea-a861-48a6-82a7-7328f5d65c37" providerId="ADAL" clId="{CCA64883-683B-47C5-847B-28AF095DAAA2}" dt="2022-08-31T06:35:55.305" v="16562" actId="790"/>
          <ac:spMkLst>
            <pc:docMk/>
            <pc:sldMk cId="1939287580" sldId="1682"/>
            <ac:spMk id="9" creationId="{9D5FD2F9-4EFD-1A1D-616F-24BB181FF26C}"/>
          </ac:spMkLst>
        </pc:spChg>
        <pc:spChg chg="mod">
          <ac:chgData name="Bernat Sort Rufat" userId="1e5df0ea-a861-48a6-82a7-7328f5d65c37" providerId="ADAL" clId="{CCA64883-683B-47C5-847B-28AF095DAAA2}" dt="2022-08-29T11:35:48.746" v="15075"/>
          <ac:spMkLst>
            <pc:docMk/>
            <pc:sldMk cId="1939287580" sldId="1682"/>
            <ac:spMk id="11" creationId="{1A22C356-5743-FE5E-3674-C6C2596CF8B5}"/>
          </ac:spMkLst>
        </pc:spChg>
        <pc:spChg chg="mod">
          <ac:chgData name="Bernat Sort Rufat" userId="1e5df0ea-a861-48a6-82a7-7328f5d65c37" providerId="ADAL" clId="{CCA64883-683B-47C5-847B-28AF095DAAA2}" dt="2022-08-29T11:39:06.518" v="15216" actId="20577"/>
          <ac:spMkLst>
            <pc:docMk/>
            <pc:sldMk cId="1939287580" sldId="1682"/>
            <ac:spMk id="12" creationId="{EE2E6A53-14C8-92EB-6681-12DD8A34BC6B}"/>
          </ac:spMkLst>
        </pc:spChg>
        <pc:spChg chg="mod">
          <ac:chgData name="Bernat Sort Rufat" userId="1e5df0ea-a861-48a6-82a7-7328f5d65c37" providerId="ADAL" clId="{CCA64883-683B-47C5-847B-28AF095DAAA2}" dt="2022-08-29T11:35:48.746" v="15075"/>
          <ac:spMkLst>
            <pc:docMk/>
            <pc:sldMk cId="1939287580" sldId="1682"/>
            <ac:spMk id="14" creationId="{ED45A2CC-53C0-E154-051F-6D18137C2C9F}"/>
          </ac:spMkLst>
        </pc:spChg>
        <pc:spChg chg="mod">
          <ac:chgData name="Bernat Sort Rufat" userId="1e5df0ea-a861-48a6-82a7-7328f5d65c37" providerId="ADAL" clId="{CCA64883-683B-47C5-847B-28AF095DAAA2}" dt="2022-08-31T08:17:46.519" v="17769" actId="21"/>
          <ac:spMkLst>
            <pc:docMk/>
            <pc:sldMk cId="1939287580" sldId="1682"/>
            <ac:spMk id="15" creationId="{D14CD0A4-3602-92A9-B9E8-150B8FB89E5F}"/>
          </ac:spMkLst>
        </pc:spChg>
        <pc:spChg chg="add mod ord">
          <ac:chgData name="Bernat Sort Rufat" userId="1e5df0ea-a861-48a6-82a7-7328f5d65c37" providerId="ADAL" clId="{CCA64883-683B-47C5-847B-28AF095DAAA2}" dt="2022-08-31T07:24:39.091" v="17230" actId="12789"/>
          <ac:spMkLst>
            <pc:docMk/>
            <pc:sldMk cId="1939287580" sldId="1682"/>
            <ac:spMk id="16" creationId="{FC55FA9D-ECF6-2B08-184C-26B0AC4E03B2}"/>
          </ac:spMkLst>
        </pc:spChg>
        <pc:spChg chg="add mod ord">
          <ac:chgData name="Bernat Sort Rufat" userId="1e5df0ea-a861-48a6-82a7-7328f5d65c37" providerId="ADAL" clId="{CCA64883-683B-47C5-847B-28AF095DAAA2}" dt="2022-08-31T07:24:39.091" v="17230" actId="12789"/>
          <ac:spMkLst>
            <pc:docMk/>
            <pc:sldMk cId="1939287580" sldId="1682"/>
            <ac:spMk id="17" creationId="{CFB5094A-769B-F730-2B3F-A13F3C528104}"/>
          </ac:spMkLst>
        </pc:spChg>
        <pc:spChg chg="add del mod">
          <ac:chgData name="Bernat Sort Rufat" userId="1e5df0ea-a861-48a6-82a7-7328f5d65c37" providerId="ADAL" clId="{CCA64883-683B-47C5-847B-28AF095DAAA2}" dt="2022-08-30T07:40:28.779" v="16266" actId="478"/>
          <ac:spMkLst>
            <pc:docMk/>
            <pc:sldMk cId="1939287580" sldId="1682"/>
            <ac:spMk id="18" creationId="{CC2DA5EA-F2CA-5A78-DFA9-FFBF7721C53B}"/>
          </ac:spMkLst>
        </pc:spChg>
        <pc:spChg chg="add mod ord">
          <ac:chgData name="Bernat Sort Rufat" userId="1e5df0ea-a861-48a6-82a7-7328f5d65c37" providerId="ADAL" clId="{CCA64883-683B-47C5-847B-28AF095DAAA2}" dt="2022-08-31T08:18:11.095" v="17775" actId="1076"/>
          <ac:spMkLst>
            <pc:docMk/>
            <pc:sldMk cId="1939287580" sldId="1682"/>
            <ac:spMk id="19" creationId="{7BA8DE5A-2C48-FE60-0A7D-17C666C89A61}"/>
          </ac:spMkLst>
        </pc:spChg>
        <pc:spChg chg="add mod">
          <ac:chgData name="Bernat Sort Rufat" userId="1e5df0ea-a861-48a6-82a7-7328f5d65c37" providerId="ADAL" clId="{CCA64883-683B-47C5-847B-28AF095DAAA2}" dt="2022-08-31T08:21:32.359" v="17793" actId="1076"/>
          <ac:spMkLst>
            <pc:docMk/>
            <pc:sldMk cId="1939287580" sldId="1682"/>
            <ac:spMk id="20" creationId="{326812A4-13F0-713F-2BCE-4BF0F2417E8B}"/>
          </ac:spMkLst>
        </pc:spChg>
        <pc:spChg chg="mod">
          <ac:chgData name="Bernat Sort Rufat" userId="1e5df0ea-a861-48a6-82a7-7328f5d65c37" providerId="ADAL" clId="{CCA64883-683B-47C5-847B-28AF095DAAA2}" dt="2022-08-29T11:37:01.986" v="15139" actId="571"/>
          <ac:spMkLst>
            <pc:docMk/>
            <pc:sldMk cId="1939287580" sldId="1682"/>
            <ac:spMk id="22" creationId="{2D2525B9-0BE3-30AA-5C44-6A9D26E1EB75}"/>
          </ac:spMkLst>
        </pc:spChg>
        <pc:spChg chg="mod">
          <ac:chgData name="Bernat Sort Rufat" userId="1e5df0ea-a861-48a6-82a7-7328f5d65c37" providerId="ADAL" clId="{CCA64883-683B-47C5-847B-28AF095DAAA2}" dt="2022-08-29T11:37:01.986" v="15139" actId="571"/>
          <ac:spMkLst>
            <pc:docMk/>
            <pc:sldMk cId="1939287580" sldId="1682"/>
            <ac:spMk id="23" creationId="{70521D1E-F80E-2292-DA0E-A0300E3407CD}"/>
          </ac:spMkLst>
        </pc:spChg>
        <pc:spChg chg="add mod">
          <ac:chgData name="Bernat Sort Rufat" userId="1e5df0ea-a861-48a6-82a7-7328f5d65c37" providerId="ADAL" clId="{CCA64883-683B-47C5-847B-28AF095DAAA2}" dt="2022-08-29T11:37:01.986" v="15139" actId="571"/>
          <ac:spMkLst>
            <pc:docMk/>
            <pc:sldMk cId="1939287580" sldId="1682"/>
            <ac:spMk id="24" creationId="{738081D0-554F-4765-D4DF-26466AD78B62}"/>
          </ac:spMkLst>
        </pc:spChg>
        <pc:spChg chg="mod">
          <ac:chgData name="Bernat Sort Rufat" userId="1e5df0ea-a861-48a6-82a7-7328f5d65c37" providerId="ADAL" clId="{CCA64883-683B-47C5-847B-28AF095DAAA2}" dt="2022-08-29T11:39:33.792" v="15265"/>
          <ac:spMkLst>
            <pc:docMk/>
            <pc:sldMk cId="1939287580" sldId="1682"/>
            <ac:spMk id="26" creationId="{1AD0FBA5-5A4E-D199-F58F-1CD98FDE176E}"/>
          </ac:spMkLst>
        </pc:spChg>
        <pc:spChg chg="mod">
          <ac:chgData name="Bernat Sort Rufat" userId="1e5df0ea-a861-48a6-82a7-7328f5d65c37" providerId="ADAL" clId="{CCA64883-683B-47C5-847B-28AF095DAAA2}" dt="2022-08-29T11:39:33.792" v="15265"/>
          <ac:spMkLst>
            <pc:docMk/>
            <pc:sldMk cId="1939287580" sldId="1682"/>
            <ac:spMk id="27" creationId="{1A936B4E-A865-B858-EB17-58383A25D0ED}"/>
          </ac:spMkLst>
        </pc:spChg>
        <pc:spChg chg="mod">
          <ac:chgData name="Bernat Sort Rufat" userId="1e5df0ea-a861-48a6-82a7-7328f5d65c37" providerId="ADAL" clId="{CCA64883-683B-47C5-847B-28AF095DAAA2}" dt="2022-08-29T11:39:38.833" v="15269"/>
          <ac:spMkLst>
            <pc:docMk/>
            <pc:sldMk cId="1939287580" sldId="1682"/>
            <ac:spMk id="29" creationId="{6A1C64F9-1D95-26D3-0053-AC76EAF2D4A7}"/>
          </ac:spMkLst>
        </pc:spChg>
        <pc:spChg chg="mod">
          <ac:chgData name="Bernat Sort Rufat" userId="1e5df0ea-a861-48a6-82a7-7328f5d65c37" providerId="ADAL" clId="{CCA64883-683B-47C5-847B-28AF095DAAA2}" dt="2022-08-29T11:39:38.833" v="15269"/>
          <ac:spMkLst>
            <pc:docMk/>
            <pc:sldMk cId="1939287580" sldId="1682"/>
            <ac:spMk id="30" creationId="{BA8DEDB8-2F38-8CE6-7310-B21F3819DEE0}"/>
          </ac:spMkLst>
        </pc:spChg>
        <pc:spChg chg="add del mod">
          <ac:chgData name="Bernat Sort Rufat" userId="1e5df0ea-a861-48a6-82a7-7328f5d65c37" providerId="ADAL" clId="{CCA64883-683B-47C5-847B-28AF095DAAA2}" dt="2022-08-29T11:39:45.776" v="15274"/>
          <ac:spMkLst>
            <pc:docMk/>
            <pc:sldMk cId="1939287580" sldId="1682"/>
            <ac:spMk id="31" creationId="{9EE25A2D-2CDC-B4EC-A61C-4CD6A50306D4}"/>
          </ac:spMkLst>
        </pc:spChg>
        <pc:spChg chg="mod">
          <ac:chgData name="Bernat Sort Rufat" userId="1e5df0ea-a861-48a6-82a7-7328f5d65c37" providerId="ADAL" clId="{CCA64883-683B-47C5-847B-28AF095DAAA2}" dt="2022-08-29T11:39:49.861" v="15276"/>
          <ac:spMkLst>
            <pc:docMk/>
            <pc:sldMk cId="1939287580" sldId="1682"/>
            <ac:spMk id="33" creationId="{E6D93394-7DE5-EC0B-7116-4B9A2B26C306}"/>
          </ac:spMkLst>
        </pc:spChg>
        <pc:spChg chg="mod">
          <ac:chgData name="Bernat Sort Rufat" userId="1e5df0ea-a861-48a6-82a7-7328f5d65c37" providerId="ADAL" clId="{CCA64883-683B-47C5-847B-28AF095DAAA2}" dt="2022-08-29T11:39:49.861" v="15276"/>
          <ac:spMkLst>
            <pc:docMk/>
            <pc:sldMk cId="1939287580" sldId="1682"/>
            <ac:spMk id="34" creationId="{E7E945FF-639E-468B-1098-A6B86C8E8873}"/>
          </ac:spMkLst>
        </pc:spChg>
        <pc:spChg chg="add del mod">
          <ac:chgData name="Bernat Sort Rufat" userId="1e5df0ea-a861-48a6-82a7-7328f5d65c37" providerId="ADAL" clId="{CCA64883-683B-47C5-847B-28AF095DAAA2}" dt="2022-08-29T11:39:53.201" v="15279"/>
          <ac:spMkLst>
            <pc:docMk/>
            <pc:sldMk cId="1939287580" sldId="1682"/>
            <ac:spMk id="35" creationId="{77A06895-6FC1-CC0B-B666-F7E9E9D6B261}"/>
          </ac:spMkLst>
        </pc:spChg>
        <pc:spChg chg="mod">
          <ac:chgData name="Bernat Sort Rufat" userId="1e5df0ea-a861-48a6-82a7-7328f5d65c37" providerId="ADAL" clId="{CCA64883-683B-47C5-847B-28AF095DAAA2}" dt="2022-08-29T11:42:57.964" v="15322" actId="207"/>
          <ac:spMkLst>
            <pc:docMk/>
            <pc:sldMk cId="1939287580" sldId="1682"/>
            <ac:spMk id="37" creationId="{9C1F3B86-F34B-9BF2-1E23-D79771F3FAD7}"/>
          </ac:spMkLst>
        </pc:spChg>
        <pc:spChg chg="mod">
          <ac:chgData name="Bernat Sort Rufat" userId="1e5df0ea-a861-48a6-82a7-7328f5d65c37" providerId="ADAL" clId="{CCA64883-683B-47C5-847B-28AF095DAAA2}" dt="2022-08-29T11:41:21.752" v="15321"/>
          <ac:spMkLst>
            <pc:docMk/>
            <pc:sldMk cId="1939287580" sldId="1682"/>
            <ac:spMk id="38" creationId="{1F3B5E5C-E30E-6B80-2E40-167B24C22311}"/>
          </ac:spMkLst>
        </pc:spChg>
        <pc:spChg chg="add del mod">
          <ac:chgData name="Bernat Sort Rufat" userId="1e5df0ea-a861-48a6-82a7-7328f5d65c37" providerId="ADAL" clId="{CCA64883-683B-47C5-847B-28AF095DAAA2}" dt="2022-08-31T08:17:53.880" v="17772" actId="478"/>
          <ac:spMkLst>
            <pc:docMk/>
            <pc:sldMk cId="1939287580" sldId="1682"/>
            <ac:spMk id="39" creationId="{4C2B4854-0FD3-E6A3-5FB4-FC462CC6B980}"/>
          </ac:spMkLst>
        </pc:spChg>
        <pc:spChg chg="mod">
          <ac:chgData name="Bernat Sort Rufat" userId="1e5df0ea-a861-48a6-82a7-7328f5d65c37" providerId="ADAL" clId="{CCA64883-683B-47C5-847B-28AF095DAAA2}" dt="2022-08-31T08:17:14.093" v="17760"/>
          <ac:spMkLst>
            <pc:docMk/>
            <pc:sldMk cId="1939287580" sldId="1682"/>
            <ac:spMk id="41" creationId="{5468BF74-75FE-9EE9-9AC1-6ED046A62C1D}"/>
          </ac:spMkLst>
        </pc:spChg>
        <pc:spChg chg="mod">
          <ac:chgData name="Bernat Sort Rufat" userId="1e5df0ea-a861-48a6-82a7-7328f5d65c37" providerId="ADAL" clId="{CCA64883-683B-47C5-847B-28AF095DAAA2}" dt="2022-08-31T08:17:14.093" v="17760"/>
          <ac:spMkLst>
            <pc:docMk/>
            <pc:sldMk cId="1939287580" sldId="1682"/>
            <ac:spMk id="42" creationId="{2CCBA7F6-62A5-C7FC-BBA6-60CC4264ACFA}"/>
          </ac:spMkLst>
        </pc:spChg>
        <pc:spChg chg="add del mod">
          <ac:chgData name="Bernat Sort Rufat" userId="1e5df0ea-a861-48a6-82a7-7328f5d65c37" providerId="ADAL" clId="{CCA64883-683B-47C5-847B-28AF095DAAA2}" dt="2022-08-31T08:17:15.597" v="17761"/>
          <ac:spMkLst>
            <pc:docMk/>
            <pc:sldMk cId="1939287580" sldId="1682"/>
            <ac:spMk id="43" creationId="{5EBC2F11-538F-E8FD-8BA8-A07C2429F938}"/>
          </ac:spMkLst>
        </pc:spChg>
        <pc:spChg chg="mod">
          <ac:chgData name="Bernat Sort Rufat" userId="1e5df0ea-a861-48a6-82a7-7328f5d65c37" providerId="ADAL" clId="{CCA64883-683B-47C5-847B-28AF095DAAA2}" dt="2022-08-31T08:17:18.765" v="17762"/>
          <ac:spMkLst>
            <pc:docMk/>
            <pc:sldMk cId="1939287580" sldId="1682"/>
            <ac:spMk id="45" creationId="{3D146593-8E81-0ABC-7EC2-9AA39A7FB978}"/>
          </ac:spMkLst>
        </pc:spChg>
        <pc:spChg chg="mod">
          <ac:chgData name="Bernat Sort Rufat" userId="1e5df0ea-a861-48a6-82a7-7328f5d65c37" providerId="ADAL" clId="{CCA64883-683B-47C5-847B-28AF095DAAA2}" dt="2022-08-31T08:18:16.770" v="17776" actId="20577"/>
          <ac:spMkLst>
            <pc:docMk/>
            <pc:sldMk cId="1939287580" sldId="1682"/>
            <ac:spMk id="46" creationId="{2BF37D1B-F737-0DD5-5CBA-525C7727B709}"/>
          </ac:spMkLst>
        </pc:spChg>
        <pc:spChg chg="add mod">
          <ac:chgData name="Bernat Sort Rufat" userId="1e5df0ea-a861-48a6-82a7-7328f5d65c37" providerId="ADAL" clId="{CCA64883-683B-47C5-847B-28AF095DAAA2}" dt="2022-08-31T08:18:04.833" v="17774" actId="1076"/>
          <ac:spMkLst>
            <pc:docMk/>
            <pc:sldMk cId="1939287580" sldId="1682"/>
            <ac:spMk id="47" creationId="{EDA5A317-5367-C523-9E64-6FDA0BEB32E8}"/>
          </ac:spMkLst>
        </pc:spChg>
        <pc:grpChg chg="add del mod ord">
          <ac:chgData name="Bernat Sort Rufat" userId="1e5df0ea-a861-48a6-82a7-7328f5d65c37" providerId="ADAL" clId="{CCA64883-683B-47C5-847B-28AF095DAAA2}" dt="2022-08-31T07:24:44.291" v="17231" actId="12789"/>
          <ac:grpSpMkLst>
            <pc:docMk/>
            <pc:sldMk cId="1939287580" sldId="1682"/>
            <ac:grpSpMk id="4" creationId="{A7833002-AF03-E943-92F0-81A18B9CFD9A}"/>
          </ac:grpSpMkLst>
        </pc:grpChg>
        <pc:grpChg chg="add mod ord">
          <ac:chgData name="Bernat Sort Rufat" userId="1e5df0ea-a861-48a6-82a7-7328f5d65c37" providerId="ADAL" clId="{CCA64883-683B-47C5-847B-28AF095DAAA2}" dt="2022-08-31T07:24:44.291" v="17231" actId="12789"/>
          <ac:grpSpMkLst>
            <pc:docMk/>
            <pc:sldMk cId="1939287580" sldId="1682"/>
            <ac:grpSpMk id="7" creationId="{FC4BF476-44E5-0E3C-1306-112389668749}"/>
          </ac:grpSpMkLst>
        </pc:grpChg>
        <pc:grpChg chg="add del mod">
          <ac:chgData name="Bernat Sort Rufat" userId="1e5df0ea-a861-48a6-82a7-7328f5d65c37" providerId="ADAL" clId="{CCA64883-683B-47C5-847B-28AF095DAAA2}" dt="2022-08-30T07:40:26.662" v="16265" actId="478"/>
          <ac:grpSpMkLst>
            <pc:docMk/>
            <pc:sldMk cId="1939287580" sldId="1682"/>
            <ac:grpSpMk id="10" creationId="{B69097EE-2BDD-7788-66F3-07E92673DFAA}"/>
          </ac:grpSpMkLst>
        </pc:grpChg>
        <pc:grpChg chg="add mod ord">
          <ac:chgData name="Bernat Sort Rufat" userId="1e5df0ea-a861-48a6-82a7-7328f5d65c37" providerId="ADAL" clId="{CCA64883-683B-47C5-847B-28AF095DAAA2}" dt="2022-08-31T08:18:11.095" v="17775" actId="1076"/>
          <ac:grpSpMkLst>
            <pc:docMk/>
            <pc:sldMk cId="1939287580" sldId="1682"/>
            <ac:grpSpMk id="13" creationId="{D5CBF8B2-A8F9-7A97-911A-1C33E090F13F}"/>
          </ac:grpSpMkLst>
        </pc:grpChg>
        <pc:grpChg chg="add mod">
          <ac:chgData name="Bernat Sort Rufat" userId="1e5df0ea-a861-48a6-82a7-7328f5d65c37" providerId="ADAL" clId="{CCA64883-683B-47C5-847B-28AF095DAAA2}" dt="2022-08-29T11:37:01.986" v="15139" actId="571"/>
          <ac:grpSpMkLst>
            <pc:docMk/>
            <pc:sldMk cId="1939287580" sldId="1682"/>
            <ac:grpSpMk id="21" creationId="{A7EDBF84-EB3C-FD49-9006-7CC8CA8A95BE}"/>
          </ac:grpSpMkLst>
        </pc:grpChg>
        <pc:grpChg chg="add del mod">
          <ac:chgData name="Bernat Sort Rufat" userId="1e5df0ea-a861-48a6-82a7-7328f5d65c37" providerId="ADAL" clId="{CCA64883-683B-47C5-847B-28AF095DAAA2}" dt="2022-08-29T11:39:35.780" v="15268"/>
          <ac:grpSpMkLst>
            <pc:docMk/>
            <pc:sldMk cId="1939287580" sldId="1682"/>
            <ac:grpSpMk id="25" creationId="{01DC13F8-859F-6225-9B63-231526A272A9}"/>
          </ac:grpSpMkLst>
        </pc:grpChg>
        <pc:grpChg chg="add del mod">
          <ac:chgData name="Bernat Sort Rufat" userId="1e5df0ea-a861-48a6-82a7-7328f5d65c37" providerId="ADAL" clId="{CCA64883-683B-47C5-847B-28AF095DAAA2}" dt="2022-08-29T11:39:45.776" v="15274"/>
          <ac:grpSpMkLst>
            <pc:docMk/>
            <pc:sldMk cId="1939287580" sldId="1682"/>
            <ac:grpSpMk id="28" creationId="{D87FD0E5-6503-8E13-E2B8-6766865C805E}"/>
          </ac:grpSpMkLst>
        </pc:grpChg>
        <pc:grpChg chg="add del mod">
          <ac:chgData name="Bernat Sort Rufat" userId="1e5df0ea-a861-48a6-82a7-7328f5d65c37" providerId="ADAL" clId="{CCA64883-683B-47C5-847B-28AF095DAAA2}" dt="2022-08-29T11:39:53.201" v="15279"/>
          <ac:grpSpMkLst>
            <pc:docMk/>
            <pc:sldMk cId="1939287580" sldId="1682"/>
            <ac:grpSpMk id="32" creationId="{3099A51C-BD0B-5760-B6CA-38CE07180BC5}"/>
          </ac:grpSpMkLst>
        </pc:grpChg>
        <pc:grpChg chg="add del mod">
          <ac:chgData name="Bernat Sort Rufat" userId="1e5df0ea-a861-48a6-82a7-7328f5d65c37" providerId="ADAL" clId="{CCA64883-683B-47C5-847B-28AF095DAAA2}" dt="2022-08-31T08:17:51.603" v="17771" actId="478"/>
          <ac:grpSpMkLst>
            <pc:docMk/>
            <pc:sldMk cId="1939287580" sldId="1682"/>
            <ac:grpSpMk id="36" creationId="{B58A4598-E59E-5F40-349A-A2C52A464104}"/>
          </ac:grpSpMkLst>
        </pc:grpChg>
        <pc:grpChg chg="add del mod">
          <ac:chgData name="Bernat Sort Rufat" userId="1e5df0ea-a861-48a6-82a7-7328f5d65c37" providerId="ADAL" clId="{CCA64883-683B-47C5-847B-28AF095DAAA2}" dt="2022-08-31T08:17:15.597" v="17761"/>
          <ac:grpSpMkLst>
            <pc:docMk/>
            <pc:sldMk cId="1939287580" sldId="1682"/>
            <ac:grpSpMk id="40" creationId="{B216B355-0047-9E32-7895-F00794FC685E}"/>
          </ac:grpSpMkLst>
        </pc:grpChg>
        <pc:grpChg chg="add mod">
          <ac:chgData name="Bernat Sort Rufat" userId="1e5df0ea-a861-48a6-82a7-7328f5d65c37" providerId="ADAL" clId="{CCA64883-683B-47C5-847B-28AF095DAAA2}" dt="2022-08-31T08:18:04.833" v="17774" actId="1076"/>
          <ac:grpSpMkLst>
            <pc:docMk/>
            <pc:sldMk cId="1939287580" sldId="1682"/>
            <ac:grpSpMk id="44" creationId="{37EBB442-4CE3-6548-AE45-4ED0B5351A5B}"/>
          </ac:grpSpMkLst>
        </pc:grpChg>
      </pc:sldChg>
      <pc:sldChg chg="new del">
        <pc:chgData name="Bernat Sort Rufat" userId="1e5df0ea-a861-48a6-82a7-7328f5d65c37" providerId="ADAL" clId="{CCA64883-683B-47C5-847B-28AF095DAAA2}" dt="2022-08-29T11:35:37.667" v="15071" actId="680"/>
        <pc:sldMkLst>
          <pc:docMk/>
          <pc:sldMk cId="3359509087" sldId="1682"/>
        </pc:sldMkLst>
      </pc:sldChg>
      <pc:sldChg chg="addSp delSp modSp add del mod ord">
        <pc:chgData name="Bernat Sort Rufat" userId="1e5df0ea-a861-48a6-82a7-7328f5d65c37" providerId="ADAL" clId="{CCA64883-683B-47C5-847B-28AF095DAAA2}" dt="2022-08-30T07:04:24.392" v="16136" actId="2696"/>
        <pc:sldMkLst>
          <pc:docMk/>
          <pc:sldMk cId="1928725234" sldId="1683"/>
        </pc:sldMkLst>
        <pc:spChg chg="mod">
          <ac:chgData name="Bernat Sort Rufat" userId="1e5df0ea-a861-48a6-82a7-7328f5d65c37" providerId="ADAL" clId="{CCA64883-683B-47C5-847B-28AF095DAAA2}" dt="2022-08-29T18:21:47.923" v="15971" actId="1076"/>
          <ac:spMkLst>
            <pc:docMk/>
            <pc:sldMk cId="1928725234" sldId="1683"/>
            <ac:spMk id="6" creationId="{D04A6A3A-2A16-A701-4379-831C982BFE05}"/>
          </ac:spMkLst>
        </pc:spChg>
        <pc:spChg chg="add mod">
          <ac:chgData name="Bernat Sort Rufat" userId="1e5df0ea-a861-48a6-82a7-7328f5d65c37" providerId="ADAL" clId="{CCA64883-683B-47C5-847B-28AF095DAAA2}" dt="2022-08-29T18:19:02.127" v="15958" actId="1076"/>
          <ac:spMkLst>
            <pc:docMk/>
            <pc:sldMk cId="1928725234" sldId="1683"/>
            <ac:spMk id="19" creationId="{CAEA6DE0-BC55-DE89-8D74-CC230A227990}"/>
          </ac:spMkLst>
        </pc:spChg>
        <pc:spChg chg="add mod">
          <ac:chgData name="Bernat Sort Rufat" userId="1e5df0ea-a861-48a6-82a7-7328f5d65c37" providerId="ADAL" clId="{CCA64883-683B-47C5-847B-28AF095DAAA2}" dt="2022-08-29T18:20:26.663" v="15968" actId="1076"/>
          <ac:spMkLst>
            <pc:docMk/>
            <pc:sldMk cId="1928725234" sldId="1683"/>
            <ac:spMk id="20" creationId="{19BE4036-1182-1FCC-126C-FA1C88CEB702}"/>
          </ac:spMkLst>
        </pc:spChg>
        <pc:spChg chg="add mod">
          <ac:chgData name="Bernat Sort Rufat" userId="1e5df0ea-a861-48a6-82a7-7328f5d65c37" providerId="ADAL" clId="{CCA64883-683B-47C5-847B-28AF095DAAA2}" dt="2022-08-29T18:45:28.877" v="15978" actId="1076"/>
          <ac:spMkLst>
            <pc:docMk/>
            <pc:sldMk cId="1928725234" sldId="1683"/>
            <ac:spMk id="21" creationId="{71DBE4F5-9CA0-8997-024C-2D5025448FAE}"/>
          </ac:spMkLst>
        </pc:spChg>
        <pc:spChg chg="add mod">
          <ac:chgData name="Bernat Sort Rufat" userId="1e5df0ea-a861-48a6-82a7-7328f5d65c37" providerId="ADAL" clId="{CCA64883-683B-47C5-847B-28AF095DAAA2}" dt="2022-08-29T18:20:48.535" v="15969" actId="1076"/>
          <ac:spMkLst>
            <pc:docMk/>
            <pc:sldMk cId="1928725234" sldId="1683"/>
            <ac:spMk id="22" creationId="{1BD21C49-CA15-0ED5-4846-EBAC6E10AC13}"/>
          </ac:spMkLst>
        </pc:spChg>
        <pc:spChg chg="add del mod">
          <ac:chgData name="Bernat Sort Rufat" userId="1e5df0ea-a861-48a6-82a7-7328f5d65c37" providerId="ADAL" clId="{CCA64883-683B-47C5-847B-28AF095DAAA2}" dt="2022-08-29T12:17:31.939" v="15840" actId="478"/>
          <ac:spMkLst>
            <pc:docMk/>
            <pc:sldMk cId="1928725234" sldId="1683"/>
            <ac:spMk id="23" creationId="{EB1754AE-31CB-0550-948D-7A4E58DE16F5}"/>
          </ac:spMkLst>
        </pc:spChg>
        <pc:spChg chg="add mod">
          <ac:chgData name="Bernat Sort Rufat" userId="1e5df0ea-a861-48a6-82a7-7328f5d65c37" providerId="ADAL" clId="{CCA64883-683B-47C5-847B-28AF095DAAA2}" dt="2022-08-29T18:20:48.535" v="15969" actId="1076"/>
          <ac:spMkLst>
            <pc:docMk/>
            <pc:sldMk cId="1928725234" sldId="1683"/>
            <ac:spMk id="24" creationId="{713B9E45-FCDB-7277-B809-812697B82548}"/>
          </ac:spMkLst>
        </pc:spChg>
        <pc:spChg chg="mod">
          <ac:chgData name="Bernat Sort Rufat" userId="1e5df0ea-a861-48a6-82a7-7328f5d65c37" providerId="ADAL" clId="{CCA64883-683B-47C5-847B-28AF095DAAA2}" dt="2022-08-29T12:13:15.349" v="15745" actId="1076"/>
          <ac:spMkLst>
            <pc:docMk/>
            <pc:sldMk cId="1928725234" sldId="1683"/>
            <ac:spMk id="25" creationId="{FD4F7992-EEFB-667F-B38C-EE755EDEDAAB}"/>
          </ac:spMkLst>
        </pc:spChg>
        <pc:spChg chg="add del mod">
          <ac:chgData name="Bernat Sort Rufat" userId="1e5df0ea-a861-48a6-82a7-7328f5d65c37" providerId="ADAL" clId="{CCA64883-683B-47C5-847B-28AF095DAAA2}" dt="2022-08-29T12:19:47.087" v="15906"/>
          <ac:spMkLst>
            <pc:docMk/>
            <pc:sldMk cId="1928725234" sldId="1683"/>
            <ac:spMk id="26" creationId="{1A793EFF-D770-E271-F69D-9F146B24B083}"/>
          </ac:spMkLst>
        </pc:spChg>
        <pc:spChg chg="add del mod">
          <ac:chgData name="Bernat Sort Rufat" userId="1e5df0ea-a861-48a6-82a7-7328f5d65c37" providerId="ADAL" clId="{CCA64883-683B-47C5-847B-28AF095DAAA2}" dt="2022-08-29T12:19:47.087" v="15906"/>
          <ac:spMkLst>
            <pc:docMk/>
            <pc:sldMk cId="1928725234" sldId="1683"/>
            <ac:spMk id="27" creationId="{96C71DBA-AB11-8AE6-1437-50D8D2150818}"/>
          </ac:spMkLst>
        </pc:spChg>
        <pc:spChg chg="add del mod">
          <ac:chgData name="Bernat Sort Rufat" userId="1e5df0ea-a861-48a6-82a7-7328f5d65c37" providerId="ADAL" clId="{CCA64883-683B-47C5-847B-28AF095DAAA2}" dt="2022-08-29T12:19:47.087" v="15906"/>
          <ac:spMkLst>
            <pc:docMk/>
            <pc:sldMk cId="1928725234" sldId="1683"/>
            <ac:spMk id="28" creationId="{33254BEA-8BA1-0BBE-04D5-59F89E49B003}"/>
          </ac:spMkLst>
        </pc:spChg>
        <pc:spChg chg="add del mod">
          <ac:chgData name="Bernat Sort Rufat" userId="1e5df0ea-a861-48a6-82a7-7328f5d65c37" providerId="ADAL" clId="{CCA64883-683B-47C5-847B-28AF095DAAA2}" dt="2022-08-29T12:19:47.087" v="15906"/>
          <ac:spMkLst>
            <pc:docMk/>
            <pc:sldMk cId="1928725234" sldId="1683"/>
            <ac:spMk id="29" creationId="{3B93A5F6-56DF-81E9-5C9E-4207F21EF89A}"/>
          </ac:spMkLst>
        </pc:spChg>
        <pc:spChg chg="add mod">
          <ac:chgData name="Bernat Sort Rufat" userId="1e5df0ea-a861-48a6-82a7-7328f5d65c37" providerId="ADAL" clId="{CCA64883-683B-47C5-847B-28AF095DAAA2}" dt="2022-08-29T18:46:50.965" v="16021" actId="14100"/>
          <ac:spMkLst>
            <pc:docMk/>
            <pc:sldMk cId="1928725234" sldId="1683"/>
            <ac:spMk id="33" creationId="{A75591A4-9B23-2541-9E7B-0D1CB5DC91F6}"/>
          </ac:spMkLst>
        </pc:spChg>
        <pc:spChg chg="mod">
          <ac:chgData name="Bernat Sort Rufat" userId="1e5df0ea-a861-48a6-82a7-7328f5d65c37" providerId="ADAL" clId="{CCA64883-683B-47C5-847B-28AF095DAAA2}" dt="2022-08-29T18:22:34.919" v="15975" actId="1076"/>
          <ac:spMkLst>
            <pc:docMk/>
            <pc:sldMk cId="1928725234" sldId="1683"/>
            <ac:spMk id="38" creationId="{76BB61B1-E721-F54B-9BF0-E3096D81D833}"/>
          </ac:spMkLst>
        </pc:spChg>
        <pc:spChg chg="mod">
          <ac:chgData name="Bernat Sort Rufat" userId="1e5df0ea-a861-48a6-82a7-7328f5d65c37" providerId="ADAL" clId="{CCA64883-683B-47C5-847B-28AF095DAAA2}" dt="2022-08-29T18:20:26.663" v="15968" actId="1076"/>
          <ac:spMkLst>
            <pc:docMk/>
            <pc:sldMk cId="1928725234" sldId="1683"/>
            <ac:spMk id="39" creationId="{B85C2216-7CF0-F994-A896-A0DFE97C63CF}"/>
          </ac:spMkLst>
        </pc:spChg>
        <pc:spChg chg="del mod">
          <ac:chgData name="Bernat Sort Rufat" userId="1e5df0ea-a861-48a6-82a7-7328f5d65c37" providerId="ADAL" clId="{CCA64883-683B-47C5-847B-28AF095DAAA2}" dt="2022-08-29T12:12:54.968" v="15736" actId="478"/>
          <ac:spMkLst>
            <pc:docMk/>
            <pc:sldMk cId="1928725234" sldId="1683"/>
            <ac:spMk id="48" creationId="{B336726A-9404-124E-2B91-E95C49663C16}"/>
          </ac:spMkLst>
        </pc:spChg>
        <pc:spChg chg="del mod">
          <ac:chgData name="Bernat Sort Rufat" userId="1e5df0ea-a861-48a6-82a7-7328f5d65c37" providerId="ADAL" clId="{CCA64883-683B-47C5-847B-28AF095DAAA2}" dt="2022-08-29T12:14:58.881" v="15781" actId="478"/>
          <ac:spMkLst>
            <pc:docMk/>
            <pc:sldMk cId="1928725234" sldId="1683"/>
            <ac:spMk id="49" creationId="{FE4D6E0F-2B69-6105-BF68-EC23F15E75A5}"/>
          </ac:spMkLst>
        </pc:spChg>
        <pc:spChg chg="del mod">
          <ac:chgData name="Bernat Sort Rufat" userId="1e5df0ea-a861-48a6-82a7-7328f5d65c37" providerId="ADAL" clId="{CCA64883-683B-47C5-847B-28AF095DAAA2}" dt="2022-08-29T12:12:55.425" v="15737" actId="478"/>
          <ac:spMkLst>
            <pc:docMk/>
            <pc:sldMk cId="1928725234" sldId="1683"/>
            <ac:spMk id="50" creationId="{3BA40300-36C1-5511-A5ED-04A9B1D946A9}"/>
          </ac:spMkLst>
        </pc:spChg>
        <pc:spChg chg="del mod">
          <ac:chgData name="Bernat Sort Rufat" userId="1e5df0ea-a861-48a6-82a7-7328f5d65c37" providerId="ADAL" clId="{CCA64883-683B-47C5-847B-28AF095DAAA2}" dt="2022-08-29T12:12:54.631" v="15735" actId="478"/>
          <ac:spMkLst>
            <pc:docMk/>
            <pc:sldMk cId="1928725234" sldId="1683"/>
            <ac:spMk id="51" creationId="{79497ABA-A21F-CFF6-7895-277D0431B76D}"/>
          </ac:spMkLst>
        </pc:spChg>
        <pc:spChg chg="del mod">
          <ac:chgData name="Bernat Sort Rufat" userId="1e5df0ea-a861-48a6-82a7-7328f5d65c37" providerId="ADAL" clId="{CCA64883-683B-47C5-847B-28AF095DAAA2}" dt="2022-08-29T12:12:54.327" v="15734" actId="478"/>
          <ac:spMkLst>
            <pc:docMk/>
            <pc:sldMk cId="1928725234" sldId="1683"/>
            <ac:spMk id="52" creationId="{9C95ED27-C2C5-8BF1-ADBC-3F32B323ABB0}"/>
          </ac:spMkLst>
        </pc:spChg>
        <pc:spChg chg="del mod">
          <ac:chgData name="Bernat Sort Rufat" userId="1e5df0ea-a861-48a6-82a7-7328f5d65c37" providerId="ADAL" clId="{CCA64883-683B-47C5-847B-28AF095DAAA2}" dt="2022-08-29T12:12:45.697" v="15726" actId="478"/>
          <ac:spMkLst>
            <pc:docMk/>
            <pc:sldMk cId="1928725234" sldId="1683"/>
            <ac:spMk id="53" creationId="{B21A18A3-5D0D-C7E3-1461-08D839F7200F}"/>
          </ac:spMkLst>
        </pc:spChg>
        <pc:spChg chg="del">
          <ac:chgData name="Bernat Sort Rufat" userId="1e5df0ea-a861-48a6-82a7-7328f5d65c37" providerId="ADAL" clId="{CCA64883-683B-47C5-847B-28AF095DAAA2}" dt="2022-08-29T12:12:43.189" v="15722" actId="478"/>
          <ac:spMkLst>
            <pc:docMk/>
            <pc:sldMk cId="1928725234" sldId="1683"/>
            <ac:spMk id="55" creationId="{3B40448B-21A4-DFB5-465D-BD47AFE32C69}"/>
          </ac:spMkLst>
        </pc:spChg>
        <pc:spChg chg="del">
          <ac:chgData name="Bernat Sort Rufat" userId="1e5df0ea-a861-48a6-82a7-7328f5d65c37" providerId="ADAL" clId="{CCA64883-683B-47C5-847B-28AF095DAAA2}" dt="2022-08-29T12:12:46.312" v="15727" actId="478"/>
          <ac:spMkLst>
            <pc:docMk/>
            <pc:sldMk cId="1928725234" sldId="1683"/>
            <ac:spMk id="56" creationId="{12393847-7781-1D52-2B61-9CD75E372783}"/>
          </ac:spMkLst>
        </pc:spChg>
        <pc:spChg chg="del">
          <ac:chgData name="Bernat Sort Rufat" userId="1e5df0ea-a861-48a6-82a7-7328f5d65c37" providerId="ADAL" clId="{CCA64883-683B-47C5-847B-28AF095DAAA2}" dt="2022-08-29T12:12:44.239" v="15724" actId="478"/>
          <ac:spMkLst>
            <pc:docMk/>
            <pc:sldMk cId="1928725234" sldId="1683"/>
            <ac:spMk id="57" creationId="{05F9985E-A98D-59CC-087C-E8DEA7E749FD}"/>
          </ac:spMkLst>
        </pc:spChg>
        <pc:picChg chg="add mod">
          <ac:chgData name="Bernat Sort Rufat" userId="1e5df0ea-a861-48a6-82a7-7328f5d65c37" providerId="ADAL" clId="{CCA64883-683B-47C5-847B-28AF095DAAA2}" dt="2022-08-29T18:18:21.319" v="15953" actId="1076"/>
          <ac:picMkLst>
            <pc:docMk/>
            <pc:sldMk cId="1928725234" sldId="1683"/>
            <ac:picMk id="2" creationId="{E2EB9546-44E6-25DB-84F0-2A92C2AA7A85}"/>
          </ac:picMkLst>
        </pc:picChg>
        <pc:picChg chg="add mod">
          <ac:chgData name="Bernat Sort Rufat" userId="1e5df0ea-a861-48a6-82a7-7328f5d65c37" providerId="ADAL" clId="{CCA64883-683B-47C5-847B-28AF095DAAA2}" dt="2022-08-29T18:21:47.923" v="15971" actId="1076"/>
          <ac:picMkLst>
            <pc:docMk/>
            <pc:sldMk cId="1928725234" sldId="1683"/>
            <ac:picMk id="3" creationId="{D25BCA3B-2A78-5409-8153-DDB967739CA9}"/>
          </ac:picMkLst>
        </pc:picChg>
        <pc:picChg chg="add del mod">
          <ac:chgData name="Bernat Sort Rufat" userId="1e5df0ea-a861-48a6-82a7-7328f5d65c37" providerId="ADAL" clId="{CCA64883-683B-47C5-847B-28AF095DAAA2}" dt="2022-08-29T18:07:14.941" v="15927" actId="478"/>
          <ac:picMkLst>
            <pc:docMk/>
            <pc:sldMk cId="1928725234" sldId="1683"/>
            <ac:picMk id="4" creationId="{3790F100-B191-221A-B865-4E33094C8FEC}"/>
          </ac:picMkLst>
        </pc:picChg>
        <pc:picChg chg="add del mod">
          <ac:chgData name="Bernat Sort Rufat" userId="1e5df0ea-a861-48a6-82a7-7328f5d65c37" providerId="ADAL" clId="{CCA64883-683B-47C5-847B-28AF095DAAA2}" dt="2022-08-29T18:16:47.833" v="15944" actId="478"/>
          <ac:picMkLst>
            <pc:docMk/>
            <pc:sldMk cId="1928725234" sldId="1683"/>
            <ac:picMk id="5" creationId="{1A360FD3-8B56-F805-07B2-B9305CEF7728}"/>
          </ac:picMkLst>
        </pc:picChg>
        <pc:picChg chg="add mod">
          <ac:chgData name="Bernat Sort Rufat" userId="1e5df0ea-a861-48a6-82a7-7328f5d65c37" providerId="ADAL" clId="{CCA64883-683B-47C5-847B-28AF095DAAA2}" dt="2022-08-29T18:22:13.911" v="15972" actId="1076"/>
          <ac:picMkLst>
            <pc:docMk/>
            <pc:sldMk cId="1928725234" sldId="1683"/>
            <ac:picMk id="8" creationId="{E6FA3768-A0DC-AE78-573A-266FC5CD51C4}"/>
          </ac:picMkLst>
        </pc:picChg>
        <pc:picChg chg="add mod">
          <ac:chgData name="Bernat Sort Rufat" userId="1e5df0ea-a861-48a6-82a7-7328f5d65c37" providerId="ADAL" clId="{CCA64883-683B-47C5-847B-28AF095DAAA2}" dt="2022-08-29T18:47:04.037" v="16022" actId="1035"/>
          <ac:picMkLst>
            <pc:docMk/>
            <pc:sldMk cId="1928725234" sldId="1683"/>
            <ac:picMk id="34" creationId="{0962EBA1-36EF-3385-1E2A-85A69AA97F1F}"/>
          </ac:picMkLst>
        </pc:picChg>
        <pc:picChg chg="del">
          <ac:chgData name="Bernat Sort Rufat" userId="1e5df0ea-a861-48a6-82a7-7328f5d65c37" providerId="ADAL" clId="{CCA64883-683B-47C5-847B-28AF095DAAA2}" dt="2022-08-29T12:03:00.317" v="15716" actId="478"/>
          <ac:picMkLst>
            <pc:docMk/>
            <pc:sldMk cId="1928725234" sldId="1683"/>
            <ac:picMk id="1026" creationId="{A17DC5B7-7600-AACB-B1F0-272F58C2F9E7}"/>
          </ac:picMkLst>
        </pc:picChg>
      </pc:sldChg>
      <pc:sldChg chg="addSp delSp modSp add del mod ord">
        <pc:chgData name="Bernat Sort Rufat" userId="1e5df0ea-a861-48a6-82a7-7328f5d65c37" providerId="ADAL" clId="{CCA64883-683B-47C5-847B-28AF095DAAA2}" dt="2022-08-31T06:40:00.524" v="16597" actId="1076"/>
        <pc:sldMkLst>
          <pc:docMk/>
          <pc:sldMk cId="3957382904" sldId="1684"/>
        </pc:sldMkLst>
        <pc:spChg chg="del">
          <ac:chgData name="Bernat Sort Rufat" userId="1e5df0ea-a861-48a6-82a7-7328f5d65c37" providerId="ADAL" clId="{CCA64883-683B-47C5-847B-28AF095DAAA2}" dt="2022-08-29T18:49:12.762" v="16047" actId="478"/>
          <ac:spMkLst>
            <pc:docMk/>
            <pc:sldMk cId="3957382904" sldId="1684"/>
            <ac:spMk id="6" creationId="{D04A6A3A-2A16-A701-4379-831C982BFE05}"/>
          </ac:spMkLst>
        </pc:spChg>
        <pc:spChg chg="add mod">
          <ac:chgData name="Bernat Sort Rufat" userId="1e5df0ea-a861-48a6-82a7-7328f5d65c37" providerId="ADAL" clId="{CCA64883-683B-47C5-847B-28AF095DAAA2}" dt="2022-08-31T06:31:56.125" v="16512" actId="12788"/>
          <ac:spMkLst>
            <pc:docMk/>
            <pc:sldMk cId="3957382904" sldId="1684"/>
            <ac:spMk id="15" creationId="{9876A564-ABD1-4C22-1B10-64285D04607C}"/>
          </ac:spMkLst>
        </pc:spChg>
        <pc:spChg chg="add mod">
          <ac:chgData name="Bernat Sort Rufat" userId="1e5df0ea-a861-48a6-82a7-7328f5d65c37" providerId="ADAL" clId="{CCA64883-683B-47C5-847B-28AF095DAAA2}" dt="2022-08-31T06:34:19.653" v="16532" actId="1076"/>
          <ac:spMkLst>
            <pc:docMk/>
            <pc:sldMk cId="3957382904" sldId="1684"/>
            <ac:spMk id="16" creationId="{4E659730-64B5-3751-8CC9-B53307E6B865}"/>
          </ac:spMkLst>
        </pc:spChg>
        <pc:spChg chg="add mod">
          <ac:chgData name="Bernat Sort Rufat" userId="1e5df0ea-a861-48a6-82a7-7328f5d65c37" providerId="ADAL" clId="{CCA64883-683B-47C5-847B-28AF095DAAA2}" dt="2022-08-31T06:34:19.653" v="16532" actId="1076"/>
          <ac:spMkLst>
            <pc:docMk/>
            <pc:sldMk cId="3957382904" sldId="1684"/>
            <ac:spMk id="17" creationId="{313044F5-DB21-9B04-54BC-F7B24FA92761}"/>
          </ac:spMkLst>
        </pc:spChg>
        <pc:spChg chg="del">
          <ac:chgData name="Bernat Sort Rufat" userId="1e5df0ea-a861-48a6-82a7-7328f5d65c37" providerId="ADAL" clId="{CCA64883-683B-47C5-847B-28AF095DAAA2}" dt="2022-08-29T18:49:11.650" v="16046" actId="478"/>
          <ac:spMkLst>
            <pc:docMk/>
            <pc:sldMk cId="3957382904" sldId="1684"/>
            <ac:spMk id="19" creationId="{CAEA6DE0-BC55-DE89-8D74-CC230A227990}"/>
          </ac:spMkLst>
        </pc:spChg>
        <pc:spChg chg="del">
          <ac:chgData name="Bernat Sort Rufat" userId="1e5df0ea-a861-48a6-82a7-7328f5d65c37" providerId="ADAL" clId="{CCA64883-683B-47C5-847B-28AF095DAAA2}" dt="2022-08-29T18:49:11.650" v="16046" actId="478"/>
          <ac:spMkLst>
            <pc:docMk/>
            <pc:sldMk cId="3957382904" sldId="1684"/>
            <ac:spMk id="20" creationId="{19BE4036-1182-1FCC-126C-FA1C88CEB702}"/>
          </ac:spMkLst>
        </pc:spChg>
        <pc:spChg chg="del">
          <ac:chgData name="Bernat Sort Rufat" userId="1e5df0ea-a861-48a6-82a7-7328f5d65c37" providerId="ADAL" clId="{CCA64883-683B-47C5-847B-28AF095DAAA2}" dt="2022-08-29T18:49:11.650" v="16046" actId="478"/>
          <ac:spMkLst>
            <pc:docMk/>
            <pc:sldMk cId="3957382904" sldId="1684"/>
            <ac:spMk id="21" creationId="{71DBE4F5-9CA0-8997-024C-2D5025448FAE}"/>
          </ac:spMkLst>
        </pc:spChg>
        <pc:spChg chg="del">
          <ac:chgData name="Bernat Sort Rufat" userId="1e5df0ea-a861-48a6-82a7-7328f5d65c37" providerId="ADAL" clId="{CCA64883-683B-47C5-847B-28AF095DAAA2}" dt="2022-08-29T18:49:11.650" v="16046" actId="478"/>
          <ac:spMkLst>
            <pc:docMk/>
            <pc:sldMk cId="3957382904" sldId="1684"/>
            <ac:spMk id="22" creationId="{1BD21C49-CA15-0ED5-4846-EBAC6E10AC13}"/>
          </ac:spMkLst>
        </pc:spChg>
        <pc:spChg chg="del">
          <ac:chgData name="Bernat Sort Rufat" userId="1e5df0ea-a861-48a6-82a7-7328f5d65c37" providerId="ADAL" clId="{CCA64883-683B-47C5-847B-28AF095DAAA2}" dt="2022-08-29T18:49:11.650" v="16046" actId="478"/>
          <ac:spMkLst>
            <pc:docMk/>
            <pc:sldMk cId="3957382904" sldId="1684"/>
            <ac:spMk id="24" creationId="{713B9E45-FCDB-7277-B809-812697B82548}"/>
          </ac:spMkLst>
        </pc:spChg>
        <pc:spChg chg="mod">
          <ac:chgData name="Bernat Sort Rufat" userId="1e5df0ea-a861-48a6-82a7-7328f5d65c37" providerId="ADAL" clId="{CCA64883-683B-47C5-847B-28AF095DAAA2}" dt="2022-08-31T06:32:01.473" v="16514" actId="12788"/>
          <ac:spMkLst>
            <pc:docMk/>
            <pc:sldMk cId="3957382904" sldId="1684"/>
            <ac:spMk id="25" creationId="{FD4F7992-EEFB-667F-B38C-EE755EDEDAAB}"/>
          </ac:spMkLst>
        </pc:spChg>
        <pc:spChg chg="del">
          <ac:chgData name="Bernat Sort Rufat" userId="1e5df0ea-a861-48a6-82a7-7328f5d65c37" providerId="ADAL" clId="{CCA64883-683B-47C5-847B-28AF095DAAA2}" dt="2022-08-29T18:49:11.650" v="16046" actId="478"/>
          <ac:spMkLst>
            <pc:docMk/>
            <pc:sldMk cId="3957382904" sldId="1684"/>
            <ac:spMk id="38" creationId="{76BB61B1-E721-F54B-9BF0-E3096D81D833}"/>
          </ac:spMkLst>
        </pc:spChg>
        <pc:spChg chg="del">
          <ac:chgData name="Bernat Sort Rufat" userId="1e5df0ea-a861-48a6-82a7-7328f5d65c37" providerId="ADAL" clId="{CCA64883-683B-47C5-847B-28AF095DAAA2}" dt="2022-08-29T18:49:11.650" v="16046" actId="478"/>
          <ac:spMkLst>
            <pc:docMk/>
            <pc:sldMk cId="3957382904" sldId="1684"/>
            <ac:spMk id="39" creationId="{B85C2216-7CF0-F994-A896-A0DFE97C63CF}"/>
          </ac:spMkLst>
        </pc:spChg>
        <pc:graphicFrameChg chg="add mod modGraphic">
          <ac:chgData name="Bernat Sort Rufat" userId="1e5df0ea-a861-48a6-82a7-7328f5d65c37" providerId="ADAL" clId="{CCA64883-683B-47C5-847B-28AF095DAAA2}" dt="2022-08-31T06:35:35.973" v="16559" actId="790"/>
          <ac:graphicFrameMkLst>
            <pc:docMk/>
            <pc:sldMk cId="3957382904" sldId="1684"/>
            <ac:graphicFrameMk id="14" creationId="{16518D5C-399F-407F-E925-E3363151E71D}"/>
          </ac:graphicFrameMkLst>
        </pc:graphicFrameChg>
        <pc:picChg chg="del">
          <ac:chgData name="Bernat Sort Rufat" userId="1e5df0ea-a861-48a6-82a7-7328f5d65c37" providerId="ADAL" clId="{CCA64883-683B-47C5-847B-28AF095DAAA2}" dt="2022-08-29T18:49:14.543" v="16049" actId="478"/>
          <ac:picMkLst>
            <pc:docMk/>
            <pc:sldMk cId="3957382904" sldId="1684"/>
            <ac:picMk id="2" creationId="{E2EB9546-44E6-25DB-84F0-2A92C2AA7A85}"/>
          </ac:picMkLst>
        </pc:picChg>
        <pc:picChg chg="del">
          <ac:chgData name="Bernat Sort Rufat" userId="1e5df0ea-a861-48a6-82a7-7328f5d65c37" providerId="ADAL" clId="{CCA64883-683B-47C5-847B-28AF095DAAA2}" dt="2022-08-29T18:49:13.943" v="16048" actId="478"/>
          <ac:picMkLst>
            <pc:docMk/>
            <pc:sldMk cId="3957382904" sldId="1684"/>
            <ac:picMk id="3" creationId="{D25BCA3B-2A78-5409-8153-DDB967739CA9}"/>
          </ac:picMkLst>
        </pc:picChg>
        <pc:picChg chg="add mod">
          <ac:chgData name="Bernat Sort Rufat" userId="1e5df0ea-a861-48a6-82a7-7328f5d65c37" providerId="ADAL" clId="{CCA64883-683B-47C5-847B-28AF095DAAA2}" dt="2022-08-31T06:40:00.524" v="16597" actId="1076"/>
          <ac:picMkLst>
            <pc:docMk/>
            <pc:sldMk cId="3957382904" sldId="1684"/>
            <ac:picMk id="23" creationId="{D3133738-8005-3968-50A3-E524EC2A2021}"/>
          </ac:picMkLst>
        </pc:picChg>
        <pc:picChg chg="add mod">
          <ac:chgData name="Bernat Sort Rufat" userId="1e5df0ea-a861-48a6-82a7-7328f5d65c37" providerId="ADAL" clId="{CCA64883-683B-47C5-847B-28AF095DAAA2}" dt="2022-08-31T06:36:45.653" v="16564" actId="1440"/>
          <ac:picMkLst>
            <pc:docMk/>
            <pc:sldMk cId="3957382904" sldId="1684"/>
            <ac:picMk id="4098" creationId="{1A29C55F-5AFB-D0C4-1A72-D74D58E60D0F}"/>
          </ac:picMkLst>
        </pc:picChg>
      </pc:sldChg>
      <pc:sldChg chg="addSp delSp modSp add mod modAnim">
        <pc:chgData name="Bernat Sort Rufat" userId="1e5df0ea-a861-48a6-82a7-7328f5d65c37" providerId="ADAL" clId="{CCA64883-683B-47C5-847B-28AF095DAAA2}" dt="2022-09-12T18:24:58.386" v="19281" actId="478"/>
        <pc:sldMkLst>
          <pc:docMk/>
          <pc:sldMk cId="1144060585" sldId="1685"/>
        </pc:sldMkLst>
        <pc:spChg chg="add mod">
          <ac:chgData name="Bernat Sort Rufat" userId="1e5df0ea-a861-48a6-82a7-7328f5d65c37" providerId="ADAL" clId="{CCA64883-683B-47C5-847B-28AF095DAAA2}" dt="2022-08-30T07:06:16.157" v="16162" actId="1076"/>
          <ac:spMkLst>
            <pc:docMk/>
            <pc:sldMk cId="1144060585" sldId="1685"/>
            <ac:spMk id="5" creationId="{1741F186-F2B2-AEA5-ADC8-54FAC19100F3}"/>
          </ac:spMkLst>
        </pc:spChg>
        <pc:spChg chg="del">
          <ac:chgData name="Bernat Sort Rufat" userId="1e5df0ea-a861-48a6-82a7-7328f5d65c37" providerId="ADAL" clId="{CCA64883-683B-47C5-847B-28AF095DAAA2}" dt="2022-08-29T18:47:22.286" v="16026" actId="478"/>
          <ac:spMkLst>
            <pc:docMk/>
            <pc:sldMk cId="1144060585" sldId="1685"/>
            <ac:spMk id="6" creationId="{D04A6A3A-2A16-A701-4379-831C982BFE05}"/>
          </ac:spMkLst>
        </pc:spChg>
        <pc:spChg chg="add mod topLvl">
          <ac:chgData name="Bernat Sort Rufat" userId="1e5df0ea-a861-48a6-82a7-7328f5d65c37" providerId="ADAL" clId="{CCA64883-683B-47C5-847B-28AF095DAAA2}" dt="2022-08-30T07:39:28.651" v="16263" actId="164"/>
          <ac:spMkLst>
            <pc:docMk/>
            <pc:sldMk cId="1144060585" sldId="1685"/>
            <ac:spMk id="7" creationId="{A2A47D63-D1F2-8D45-E9DE-4B821DAD4C1E}"/>
          </ac:spMkLst>
        </pc:spChg>
        <pc:spChg chg="del">
          <ac:chgData name="Bernat Sort Rufat" userId="1e5df0ea-a861-48a6-82a7-7328f5d65c37" providerId="ADAL" clId="{CCA64883-683B-47C5-847B-28AF095DAAA2}" dt="2022-08-29T18:47:23.118" v="16027" actId="478"/>
          <ac:spMkLst>
            <pc:docMk/>
            <pc:sldMk cId="1144060585" sldId="1685"/>
            <ac:spMk id="19" creationId="{CAEA6DE0-BC55-DE89-8D74-CC230A227990}"/>
          </ac:spMkLst>
        </pc:spChg>
        <pc:spChg chg="del">
          <ac:chgData name="Bernat Sort Rufat" userId="1e5df0ea-a861-48a6-82a7-7328f5d65c37" providerId="ADAL" clId="{CCA64883-683B-47C5-847B-28AF095DAAA2}" dt="2022-08-29T18:47:34.278" v="16035" actId="478"/>
          <ac:spMkLst>
            <pc:docMk/>
            <pc:sldMk cId="1144060585" sldId="1685"/>
            <ac:spMk id="20" creationId="{19BE4036-1182-1FCC-126C-FA1C88CEB702}"/>
          </ac:spMkLst>
        </pc:spChg>
        <pc:spChg chg="del mod">
          <ac:chgData name="Bernat Sort Rufat" userId="1e5df0ea-a861-48a6-82a7-7328f5d65c37" providerId="ADAL" clId="{CCA64883-683B-47C5-847B-28AF095DAAA2}" dt="2022-08-29T18:47:29.476" v="16032" actId="478"/>
          <ac:spMkLst>
            <pc:docMk/>
            <pc:sldMk cId="1144060585" sldId="1685"/>
            <ac:spMk id="21" creationId="{71DBE4F5-9CA0-8997-024C-2D5025448FAE}"/>
          </ac:spMkLst>
        </pc:spChg>
        <pc:spChg chg="del">
          <ac:chgData name="Bernat Sort Rufat" userId="1e5df0ea-a861-48a6-82a7-7328f5d65c37" providerId="ADAL" clId="{CCA64883-683B-47C5-847B-28AF095DAAA2}" dt="2022-08-29T18:47:33.530" v="16034" actId="478"/>
          <ac:spMkLst>
            <pc:docMk/>
            <pc:sldMk cId="1144060585" sldId="1685"/>
            <ac:spMk id="22" creationId="{1BD21C49-CA15-0ED5-4846-EBAC6E10AC13}"/>
          </ac:spMkLst>
        </pc:spChg>
        <pc:spChg chg="add mod">
          <ac:chgData name="Bernat Sort Rufat" userId="1e5df0ea-a861-48a6-82a7-7328f5d65c37" providerId="ADAL" clId="{CCA64883-683B-47C5-847B-28AF095DAAA2}" dt="2022-08-30T07:06:44.067" v="16170" actId="1038"/>
          <ac:spMkLst>
            <pc:docMk/>
            <pc:sldMk cId="1144060585" sldId="1685"/>
            <ac:spMk id="23" creationId="{9A3FB04C-2DF1-294E-3B81-719E4BED4255}"/>
          </ac:spMkLst>
        </pc:spChg>
        <pc:spChg chg="del">
          <ac:chgData name="Bernat Sort Rufat" userId="1e5df0ea-a861-48a6-82a7-7328f5d65c37" providerId="ADAL" clId="{CCA64883-683B-47C5-847B-28AF095DAAA2}" dt="2022-08-29T18:47:33.530" v="16034" actId="478"/>
          <ac:spMkLst>
            <pc:docMk/>
            <pc:sldMk cId="1144060585" sldId="1685"/>
            <ac:spMk id="24" creationId="{713B9E45-FCDB-7277-B809-812697B82548}"/>
          </ac:spMkLst>
        </pc:spChg>
        <pc:spChg chg="mod">
          <ac:chgData name="Bernat Sort Rufat" userId="1e5df0ea-a861-48a6-82a7-7328f5d65c37" providerId="ADAL" clId="{CCA64883-683B-47C5-847B-28AF095DAAA2}" dt="2022-08-30T07:40:16.474" v="16264" actId="790"/>
          <ac:spMkLst>
            <pc:docMk/>
            <pc:sldMk cId="1144060585" sldId="1685"/>
            <ac:spMk id="25" creationId="{FD4F7992-EEFB-667F-B38C-EE755EDEDAAB}"/>
          </ac:spMkLst>
        </pc:spChg>
        <pc:spChg chg="add del mod">
          <ac:chgData name="Bernat Sort Rufat" userId="1e5df0ea-a861-48a6-82a7-7328f5d65c37" providerId="ADAL" clId="{CCA64883-683B-47C5-847B-28AF095DAAA2}" dt="2022-08-30T07:35:49.047" v="16186" actId="478"/>
          <ac:spMkLst>
            <pc:docMk/>
            <pc:sldMk cId="1144060585" sldId="1685"/>
            <ac:spMk id="26" creationId="{3D56B465-1662-31EC-1672-3BB65B1FA06D}"/>
          </ac:spMkLst>
        </pc:spChg>
        <pc:spChg chg="add mod topLvl">
          <ac:chgData name="Bernat Sort Rufat" userId="1e5df0ea-a861-48a6-82a7-7328f5d65c37" providerId="ADAL" clId="{CCA64883-683B-47C5-847B-28AF095DAAA2}" dt="2022-08-30T07:39:28.651" v="16263" actId="164"/>
          <ac:spMkLst>
            <pc:docMk/>
            <pc:sldMk cId="1144060585" sldId="1685"/>
            <ac:spMk id="27" creationId="{C0FF5B94-EE0E-4404-6150-9EDC31ED4501}"/>
          </ac:spMkLst>
        </pc:spChg>
        <pc:spChg chg="add del mod">
          <ac:chgData name="Bernat Sort Rufat" userId="1e5df0ea-a861-48a6-82a7-7328f5d65c37" providerId="ADAL" clId="{CCA64883-683B-47C5-847B-28AF095DAAA2}" dt="2022-08-30T07:37:19.515" v="16209" actId="478"/>
          <ac:spMkLst>
            <pc:docMk/>
            <pc:sldMk cId="1144060585" sldId="1685"/>
            <ac:spMk id="28" creationId="{8100EF0F-6429-95BF-E3E4-AECB87E7EADE}"/>
          </ac:spMkLst>
        </pc:spChg>
        <pc:spChg chg="add mod topLvl">
          <ac:chgData name="Bernat Sort Rufat" userId="1e5df0ea-a861-48a6-82a7-7328f5d65c37" providerId="ADAL" clId="{CCA64883-683B-47C5-847B-28AF095DAAA2}" dt="2022-08-30T07:39:28.651" v="16263" actId="164"/>
          <ac:spMkLst>
            <pc:docMk/>
            <pc:sldMk cId="1144060585" sldId="1685"/>
            <ac:spMk id="29" creationId="{7675F575-DD7D-3BAF-EF38-89734F98ACFA}"/>
          </ac:spMkLst>
        </pc:spChg>
        <pc:spChg chg="add mod topLvl">
          <ac:chgData name="Bernat Sort Rufat" userId="1e5df0ea-a861-48a6-82a7-7328f5d65c37" providerId="ADAL" clId="{CCA64883-683B-47C5-847B-28AF095DAAA2}" dt="2022-08-30T07:39:28.651" v="16263" actId="164"/>
          <ac:spMkLst>
            <pc:docMk/>
            <pc:sldMk cId="1144060585" sldId="1685"/>
            <ac:spMk id="30" creationId="{C1D3C67F-E553-64AD-5AB0-577B3D6513E4}"/>
          </ac:spMkLst>
        </pc:spChg>
        <pc:spChg chg="mod">
          <ac:chgData name="Bernat Sort Rufat" userId="1e5df0ea-a861-48a6-82a7-7328f5d65c37" providerId="ADAL" clId="{CCA64883-683B-47C5-847B-28AF095DAAA2}" dt="2022-08-30T07:38:21.988" v="16224" actId="165"/>
          <ac:spMkLst>
            <pc:docMk/>
            <pc:sldMk cId="1144060585" sldId="1685"/>
            <ac:spMk id="33" creationId="{A75591A4-9B23-2541-9E7B-0D1CB5DC91F6}"/>
          </ac:spMkLst>
        </pc:spChg>
        <pc:spChg chg="del mod">
          <ac:chgData name="Bernat Sort Rufat" userId="1e5df0ea-a861-48a6-82a7-7328f5d65c37" providerId="ADAL" clId="{CCA64883-683B-47C5-847B-28AF095DAAA2}" dt="2022-08-29T18:47:26.316" v="16030" actId="478"/>
          <ac:spMkLst>
            <pc:docMk/>
            <pc:sldMk cId="1144060585" sldId="1685"/>
            <ac:spMk id="38" creationId="{76BB61B1-E721-F54B-9BF0-E3096D81D833}"/>
          </ac:spMkLst>
        </pc:spChg>
        <pc:spChg chg="del">
          <ac:chgData name="Bernat Sort Rufat" userId="1e5df0ea-a861-48a6-82a7-7328f5d65c37" providerId="ADAL" clId="{CCA64883-683B-47C5-847B-28AF095DAAA2}" dt="2022-08-29T18:47:31.815" v="16033" actId="478"/>
          <ac:spMkLst>
            <pc:docMk/>
            <pc:sldMk cId="1144060585" sldId="1685"/>
            <ac:spMk id="39" creationId="{B85C2216-7CF0-F994-A896-A0DFE97C63CF}"/>
          </ac:spMkLst>
        </pc:spChg>
        <pc:grpChg chg="add mod topLvl">
          <ac:chgData name="Bernat Sort Rufat" userId="1e5df0ea-a861-48a6-82a7-7328f5d65c37" providerId="ADAL" clId="{CCA64883-683B-47C5-847B-28AF095DAAA2}" dt="2022-08-30T07:39:28.651" v="16263" actId="164"/>
          <ac:grpSpMkLst>
            <pc:docMk/>
            <pc:sldMk cId="1144060585" sldId="1685"/>
            <ac:grpSpMk id="4" creationId="{A26D0A84-C4F0-9C36-F1C6-5AA2E832F943}"/>
          </ac:grpSpMkLst>
        </pc:grpChg>
        <pc:grpChg chg="add del mod">
          <ac:chgData name="Bernat Sort Rufat" userId="1e5df0ea-a861-48a6-82a7-7328f5d65c37" providerId="ADAL" clId="{CCA64883-683B-47C5-847B-28AF095DAAA2}" dt="2022-08-30T07:38:21.988" v="16224" actId="165"/>
          <ac:grpSpMkLst>
            <pc:docMk/>
            <pc:sldMk cId="1144060585" sldId="1685"/>
            <ac:grpSpMk id="9" creationId="{4529B3EF-F189-026D-4FCD-94FDA30AAA07}"/>
          </ac:grpSpMkLst>
        </pc:grpChg>
        <pc:grpChg chg="add mod">
          <ac:chgData name="Bernat Sort Rufat" userId="1e5df0ea-a861-48a6-82a7-7328f5d65c37" providerId="ADAL" clId="{CCA64883-683B-47C5-847B-28AF095DAAA2}" dt="2022-08-30T07:39:28.651" v="16263" actId="164"/>
          <ac:grpSpMkLst>
            <pc:docMk/>
            <pc:sldMk cId="1144060585" sldId="1685"/>
            <ac:grpSpMk id="10" creationId="{2C57E633-909B-88A8-FC61-01EBE4F3BF79}"/>
          </ac:grpSpMkLst>
        </pc:grpChg>
        <pc:picChg chg="del mod">
          <ac:chgData name="Bernat Sort Rufat" userId="1e5df0ea-a861-48a6-82a7-7328f5d65c37" providerId="ADAL" clId="{CCA64883-683B-47C5-847B-28AF095DAAA2}" dt="2022-09-12T18:24:58.386" v="19281" actId="478"/>
          <ac:picMkLst>
            <pc:docMk/>
            <pc:sldMk cId="1144060585" sldId="1685"/>
            <ac:picMk id="2" creationId="{E2EB9546-44E6-25DB-84F0-2A92C2AA7A85}"/>
          </ac:picMkLst>
        </pc:picChg>
        <pc:picChg chg="del">
          <ac:chgData name="Bernat Sort Rufat" userId="1e5df0ea-a861-48a6-82a7-7328f5d65c37" providerId="ADAL" clId="{CCA64883-683B-47C5-847B-28AF095DAAA2}" dt="2022-08-29T18:47:23.678" v="16028" actId="478"/>
          <ac:picMkLst>
            <pc:docMk/>
            <pc:sldMk cId="1144060585" sldId="1685"/>
            <ac:picMk id="3" creationId="{D25BCA3B-2A78-5409-8153-DDB967739CA9}"/>
          </ac:picMkLst>
        </pc:picChg>
        <pc:picChg chg="mod">
          <ac:chgData name="Bernat Sort Rufat" userId="1e5df0ea-a861-48a6-82a7-7328f5d65c37" providerId="ADAL" clId="{CCA64883-683B-47C5-847B-28AF095DAAA2}" dt="2022-08-30T07:38:21.988" v="16224" actId="165"/>
          <ac:picMkLst>
            <pc:docMk/>
            <pc:sldMk cId="1144060585" sldId="1685"/>
            <ac:picMk id="8" creationId="{E6FA3768-A0DC-AE78-573A-266FC5CD51C4}"/>
          </ac:picMkLst>
        </pc:picChg>
        <pc:picChg chg="add mod modCrop">
          <ac:chgData name="Bernat Sort Rufat" userId="1e5df0ea-a861-48a6-82a7-7328f5d65c37" providerId="ADAL" clId="{CCA64883-683B-47C5-847B-28AF095DAAA2}" dt="2022-08-30T07:06:54.406" v="16171" actId="1440"/>
          <ac:picMkLst>
            <pc:docMk/>
            <pc:sldMk cId="1144060585" sldId="1685"/>
            <ac:picMk id="18" creationId="{B87ADBC3-0183-78A5-556E-13272E30F35F}"/>
          </ac:picMkLst>
        </pc:picChg>
        <pc:picChg chg="mod">
          <ac:chgData name="Bernat Sort Rufat" userId="1e5df0ea-a861-48a6-82a7-7328f5d65c37" providerId="ADAL" clId="{CCA64883-683B-47C5-847B-28AF095DAAA2}" dt="2022-08-30T07:38:21.988" v="16224" actId="165"/>
          <ac:picMkLst>
            <pc:docMk/>
            <pc:sldMk cId="1144060585" sldId="1685"/>
            <ac:picMk id="34" creationId="{0962EBA1-36EF-3385-1E2A-85A69AA97F1F}"/>
          </ac:picMkLst>
        </pc:picChg>
      </pc:sldChg>
      <pc:sldChg chg="addSp delSp modSp add mod">
        <pc:chgData name="Bernat Sort Rufat" userId="1e5df0ea-a861-48a6-82a7-7328f5d65c37" providerId="ADAL" clId="{CCA64883-683B-47C5-847B-28AF095DAAA2}" dt="2022-08-31T08:13:35.079" v="17757" actId="1076"/>
        <pc:sldMkLst>
          <pc:docMk/>
          <pc:sldMk cId="2465799861" sldId="1686"/>
        </pc:sldMkLst>
        <pc:spChg chg="add mod">
          <ac:chgData name="Bernat Sort Rufat" userId="1e5df0ea-a861-48a6-82a7-7328f5d65c37" providerId="ADAL" clId="{CCA64883-683B-47C5-847B-28AF095DAAA2}" dt="2022-08-31T08:00:10.889" v="17605" actId="1076"/>
          <ac:spMkLst>
            <pc:docMk/>
            <pc:sldMk cId="2465799861" sldId="1686"/>
            <ac:spMk id="3" creationId="{B915ACBE-077E-AE38-D229-DA167F0A2690}"/>
          </ac:spMkLst>
        </pc:spChg>
        <pc:spChg chg="add del mod">
          <ac:chgData name="Bernat Sort Rufat" userId="1e5df0ea-a861-48a6-82a7-7328f5d65c37" providerId="ADAL" clId="{CCA64883-683B-47C5-847B-28AF095DAAA2}" dt="2022-08-31T07:28:22.551" v="17243" actId="478"/>
          <ac:spMkLst>
            <pc:docMk/>
            <pc:sldMk cId="2465799861" sldId="1686"/>
            <ac:spMk id="9" creationId="{39B70DED-BF64-ACBF-282F-DDB16B2D5941}"/>
          </ac:spMkLst>
        </pc:spChg>
        <pc:spChg chg="add del mod">
          <ac:chgData name="Bernat Sort Rufat" userId="1e5df0ea-a861-48a6-82a7-7328f5d65c37" providerId="ADAL" clId="{CCA64883-683B-47C5-847B-28AF095DAAA2}" dt="2022-08-31T07:16:43.472" v="17057"/>
          <ac:spMkLst>
            <pc:docMk/>
            <pc:sldMk cId="2465799861" sldId="1686"/>
            <ac:spMk id="10" creationId="{C5C1E5F7-D3E2-28E2-AE18-85058C39D28F}"/>
          </ac:spMkLst>
        </pc:spChg>
        <pc:spChg chg="add mod">
          <ac:chgData name="Bernat Sort Rufat" userId="1e5df0ea-a861-48a6-82a7-7328f5d65c37" providerId="ADAL" clId="{CCA64883-683B-47C5-847B-28AF095DAAA2}" dt="2022-08-31T08:00:30.584" v="17607" actId="1076"/>
          <ac:spMkLst>
            <pc:docMk/>
            <pc:sldMk cId="2465799861" sldId="1686"/>
            <ac:spMk id="11" creationId="{E344BDD6-EDC6-730C-09AA-7ADE19F20D68}"/>
          </ac:spMkLst>
        </pc:spChg>
        <pc:spChg chg="add mod">
          <ac:chgData name="Bernat Sort Rufat" userId="1e5df0ea-a861-48a6-82a7-7328f5d65c37" providerId="ADAL" clId="{CCA64883-683B-47C5-847B-28AF095DAAA2}" dt="2022-08-31T08:00:10.889" v="17605" actId="1076"/>
          <ac:spMkLst>
            <pc:docMk/>
            <pc:sldMk cId="2465799861" sldId="1686"/>
            <ac:spMk id="12" creationId="{33CFB42B-CBC5-C6EF-20E4-0B2038111CC9}"/>
          </ac:spMkLst>
        </pc:spChg>
        <pc:spChg chg="add mod">
          <ac:chgData name="Bernat Sort Rufat" userId="1e5df0ea-a861-48a6-82a7-7328f5d65c37" providerId="ADAL" clId="{CCA64883-683B-47C5-847B-28AF095DAAA2}" dt="2022-08-31T08:00:10.889" v="17605" actId="1076"/>
          <ac:spMkLst>
            <pc:docMk/>
            <pc:sldMk cId="2465799861" sldId="1686"/>
            <ac:spMk id="13" creationId="{FB7377F9-6643-1DB9-C838-CEB88AF46902}"/>
          </ac:spMkLst>
        </pc:spChg>
        <pc:spChg chg="del mod">
          <ac:chgData name="Bernat Sort Rufat" userId="1e5df0ea-a861-48a6-82a7-7328f5d65c37" providerId="ADAL" clId="{CCA64883-683B-47C5-847B-28AF095DAAA2}" dt="2022-08-30T11:47:20.554" v="16377" actId="478"/>
          <ac:spMkLst>
            <pc:docMk/>
            <pc:sldMk cId="2465799861" sldId="1686"/>
            <ac:spMk id="15" creationId="{9876A564-ABD1-4C22-1B10-64285D04607C}"/>
          </ac:spMkLst>
        </pc:spChg>
        <pc:spChg chg="add del mod">
          <ac:chgData name="Bernat Sort Rufat" userId="1e5df0ea-a861-48a6-82a7-7328f5d65c37" providerId="ADAL" clId="{CCA64883-683B-47C5-847B-28AF095DAAA2}" dt="2022-08-31T07:28:27.179" v="17246" actId="478"/>
          <ac:spMkLst>
            <pc:docMk/>
            <pc:sldMk cId="2465799861" sldId="1686"/>
            <ac:spMk id="16" creationId="{FEA81B0B-A9A8-8F1A-7FA8-4D470C7EACB1}"/>
          </ac:spMkLst>
        </pc:spChg>
        <pc:spChg chg="add mod">
          <ac:chgData name="Bernat Sort Rufat" userId="1e5df0ea-a861-48a6-82a7-7328f5d65c37" providerId="ADAL" clId="{CCA64883-683B-47C5-847B-28AF095DAAA2}" dt="2022-08-31T08:01:06.424" v="17615" actId="1076"/>
          <ac:spMkLst>
            <pc:docMk/>
            <pc:sldMk cId="2465799861" sldId="1686"/>
            <ac:spMk id="17" creationId="{7EFA443E-B58D-ABD5-483B-F2DFE1EEA79E}"/>
          </ac:spMkLst>
        </pc:spChg>
        <pc:spChg chg="add mod">
          <ac:chgData name="Bernat Sort Rufat" userId="1e5df0ea-a861-48a6-82a7-7328f5d65c37" providerId="ADAL" clId="{CCA64883-683B-47C5-847B-28AF095DAAA2}" dt="2022-08-31T07:59:59.404" v="17604" actId="1076"/>
          <ac:spMkLst>
            <pc:docMk/>
            <pc:sldMk cId="2465799861" sldId="1686"/>
            <ac:spMk id="18" creationId="{BCA05432-D7B0-2532-B533-0994AF2AE94D}"/>
          </ac:spMkLst>
        </pc:spChg>
        <pc:spChg chg="add mod">
          <ac:chgData name="Bernat Sort Rufat" userId="1e5df0ea-a861-48a6-82a7-7328f5d65c37" providerId="ADAL" clId="{CCA64883-683B-47C5-847B-28AF095DAAA2}" dt="2022-08-31T08:00:50.448" v="17609" actId="1076"/>
          <ac:spMkLst>
            <pc:docMk/>
            <pc:sldMk cId="2465799861" sldId="1686"/>
            <ac:spMk id="19" creationId="{524EF595-94DA-6128-26C8-57B326A8D9F0}"/>
          </ac:spMkLst>
        </pc:spChg>
        <pc:spChg chg="add mod">
          <ac:chgData name="Bernat Sort Rufat" userId="1e5df0ea-a861-48a6-82a7-7328f5d65c37" providerId="ADAL" clId="{CCA64883-683B-47C5-847B-28AF095DAAA2}" dt="2022-08-31T07:59:59.404" v="17604" actId="1076"/>
          <ac:spMkLst>
            <pc:docMk/>
            <pc:sldMk cId="2465799861" sldId="1686"/>
            <ac:spMk id="20" creationId="{3482A857-5141-5EA8-4F04-448F7AF32155}"/>
          </ac:spMkLst>
        </pc:spChg>
        <pc:spChg chg="add mod">
          <ac:chgData name="Bernat Sort Rufat" userId="1e5df0ea-a861-48a6-82a7-7328f5d65c37" providerId="ADAL" clId="{CCA64883-683B-47C5-847B-28AF095DAAA2}" dt="2022-08-31T08:01:04.097" v="17614" actId="1076"/>
          <ac:spMkLst>
            <pc:docMk/>
            <pc:sldMk cId="2465799861" sldId="1686"/>
            <ac:spMk id="21" creationId="{2EBD63F8-153B-8CC6-3DF7-0843B6364E94}"/>
          </ac:spMkLst>
        </pc:spChg>
        <pc:spChg chg="add mod">
          <ac:chgData name="Bernat Sort Rufat" userId="1e5df0ea-a861-48a6-82a7-7328f5d65c37" providerId="ADAL" clId="{CCA64883-683B-47C5-847B-28AF095DAAA2}" dt="2022-08-31T07:59:59.404" v="17604" actId="1076"/>
          <ac:spMkLst>
            <pc:docMk/>
            <pc:sldMk cId="2465799861" sldId="1686"/>
            <ac:spMk id="22" creationId="{00B18FE9-03A8-5798-2EE3-49CE9A4CF5B5}"/>
          </ac:spMkLst>
        </pc:spChg>
        <pc:spChg chg="add del">
          <ac:chgData name="Bernat Sort Rufat" userId="1e5df0ea-a861-48a6-82a7-7328f5d65c37" providerId="ADAL" clId="{CCA64883-683B-47C5-847B-28AF095DAAA2}" dt="2022-08-31T07:30:15.480" v="17274" actId="478"/>
          <ac:spMkLst>
            <pc:docMk/>
            <pc:sldMk cId="2465799861" sldId="1686"/>
            <ac:spMk id="23" creationId="{7A6646D2-00D4-7EA6-C1EC-7FB4156035C1}"/>
          </ac:spMkLst>
        </pc:spChg>
        <pc:spChg chg="add mod">
          <ac:chgData name="Bernat Sort Rufat" userId="1e5df0ea-a861-48a6-82a7-7328f5d65c37" providerId="ADAL" clId="{CCA64883-683B-47C5-847B-28AF095DAAA2}" dt="2022-08-31T08:00:22.160" v="17606" actId="1076"/>
          <ac:spMkLst>
            <pc:docMk/>
            <pc:sldMk cId="2465799861" sldId="1686"/>
            <ac:spMk id="24" creationId="{38C25709-833C-1FA2-9EF3-879147456B82}"/>
          </ac:spMkLst>
        </pc:spChg>
        <pc:spChg chg="mod">
          <ac:chgData name="Bernat Sort Rufat" userId="1e5df0ea-a861-48a6-82a7-7328f5d65c37" providerId="ADAL" clId="{CCA64883-683B-47C5-847B-28AF095DAAA2}" dt="2022-08-30T11:47:11.948" v="16375" actId="20577"/>
          <ac:spMkLst>
            <pc:docMk/>
            <pc:sldMk cId="2465799861" sldId="1686"/>
            <ac:spMk id="25" creationId="{FD4F7992-EEFB-667F-B38C-EE755EDEDAAB}"/>
          </ac:spMkLst>
        </pc:spChg>
        <pc:spChg chg="add mod">
          <ac:chgData name="Bernat Sort Rufat" userId="1e5df0ea-a861-48a6-82a7-7328f5d65c37" providerId="ADAL" clId="{CCA64883-683B-47C5-847B-28AF095DAAA2}" dt="2022-08-31T08:00:10.889" v="17605" actId="1076"/>
          <ac:spMkLst>
            <pc:docMk/>
            <pc:sldMk cId="2465799861" sldId="1686"/>
            <ac:spMk id="26" creationId="{54E5D8C4-0D64-38FE-A407-5A5B548399EE}"/>
          </ac:spMkLst>
        </pc:spChg>
        <pc:spChg chg="add mod">
          <ac:chgData name="Bernat Sort Rufat" userId="1e5df0ea-a861-48a6-82a7-7328f5d65c37" providerId="ADAL" clId="{CCA64883-683B-47C5-847B-28AF095DAAA2}" dt="2022-08-31T08:01:57.744" v="17689" actId="1076"/>
          <ac:spMkLst>
            <pc:docMk/>
            <pc:sldMk cId="2465799861" sldId="1686"/>
            <ac:spMk id="29" creationId="{5720AC5F-BE34-1955-2910-92606729B8C2}"/>
          </ac:spMkLst>
        </pc:spChg>
        <pc:spChg chg="add mod">
          <ac:chgData name="Bernat Sort Rufat" userId="1e5df0ea-a861-48a6-82a7-7328f5d65c37" providerId="ADAL" clId="{CCA64883-683B-47C5-847B-28AF095DAAA2}" dt="2022-08-31T08:00:10.889" v="17605" actId="1076"/>
          <ac:spMkLst>
            <pc:docMk/>
            <pc:sldMk cId="2465799861" sldId="1686"/>
            <ac:spMk id="30" creationId="{896CC0CD-BBAE-72DF-CD10-6DDED35D5AE0}"/>
          </ac:spMkLst>
        </pc:spChg>
        <pc:spChg chg="add del mod">
          <ac:chgData name="Bernat Sort Rufat" userId="1e5df0ea-a861-48a6-82a7-7328f5d65c37" providerId="ADAL" clId="{CCA64883-683B-47C5-847B-28AF095DAAA2}" dt="2022-08-31T08:12:59.233" v="17756" actId="478"/>
          <ac:spMkLst>
            <pc:docMk/>
            <pc:sldMk cId="2465799861" sldId="1686"/>
            <ac:spMk id="33" creationId="{DF309060-0AC6-128A-AC7C-76B322CBD224}"/>
          </ac:spMkLst>
        </pc:spChg>
        <pc:spChg chg="add mod">
          <ac:chgData name="Bernat Sort Rufat" userId="1e5df0ea-a861-48a6-82a7-7328f5d65c37" providerId="ADAL" clId="{CCA64883-683B-47C5-847B-28AF095DAAA2}" dt="2022-08-31T08:11:07.615" v="17739" actId="1076"/>
          <ac:spMkLst>
            <pc:docMk/>
            <pc:sldMk cId="2465799861" sldId="1686"/>
            <ac:spMk id="39" creationId="{0D67415D-0A54-ED6B-E171-6766D5737059}"/>
          </ac:spMkLst>
        </pc:spChg>
        <pc:spChg chg="add mod">
          <ac:chgData name="Bernat Sort Rufat" userId="1e5df0ea-a861-48a6-82a7-7328f5d65c37" providerId="ADAL" clId="{CCA64883-683B-47C5-847B-28AF095DAAA2}" dt="2022-08-31T08:11:20.641" v="17741" actId="122"/>
          <ac:spMkLst>
            <pc:docMk/>
            <pc:sldMk cId="2465799861" sldId="1686"/>
            <ac:spMk id="40" creationId="{EDB11056-66BD-3B41-7162-C8E910FB16C6}"/>
          </ac:spMkLst>
        </pc:spChg>
        <pc:graphicFrameChg chg="del">
          <ac:chgData name="Bernat Sort Rufat" userId="1e5df0ea-a861-48a6-82a7-7328f5d65c37" providerId="ADAL" clId="{CCA64883-683B-47C5-847B-28AF095DAAA2}" dt="2022-08-30T11:46:56.808" v="16359" actId="478"/>
          <ac:graphicFrameMkLst>
            <pc:docMk/>
            <pc:sldMk cId="2465799861" sldId="1686"/>
            <ac:graphicFrameMk id="14" creationId="{16518D5C-399F-407F-E925-E3363151E71D}"/>
          </ac:graphicFrameMkLst>
        </pc:graphicFrameChg>
        <pc:picChg chg="add del mod">
          <ac:chgData name="Bernat Sort Rufat" userId="1e5df0ea-a861-48a6-82a7-7328f5d65c37" providerId="ADAL" clId="{CCA64883-683B-47C5-847B-28AF095DAAA2}" dt="2022-08-31T06:39:44.589" v="16591" actId="21"/>
          <ac:picMkLst>
            <pc:docMk/>
            <pc:sldMk cId="2465799861" sldId="1686"/>
            <ac:picMk id="2" creationId="{35E3CFD5-9298-5D66-3440-4EBAC88814AD}"/>
          </ac:picMkLst>
        </pc:picChg>
        <pc:picChg chg="add mod modCrop">
          <ac:chgData name="Bernat Sort Rufat" userId="1e5df0ea-a861-48a6-82a7-7328f5d65c37" providerId="ADAL" clId="{CCA64883-683B-47C5-847B-28AF095DAAA2}" dt="2022-08-31T08:13:35.079" v="17757" actId="1076"/>
          <ac:picMkLst>
            <pc:docMk/>
            <pc:sldMk cId="2465799861" sldId="1686"/>
            <ac:picMk id="8" creationId="{4AFB298E-000A-DBCF-CBEE-A04009339B45}"/>
          </ac:picMkLst>
        </pc:picChg>
        <pc:picChg chg="add del">
          <ac:chgData name="Bernat Sort Rufat" userId="1e5df0ea-a861-48a6-82a7-7328f5d65c37" providerId="ADAL" clId="{CCA64883-683B-47C5-847B-28AF095DAAA2}" dt="2022-08-31T07:02:48.688" v="17027" actId="478"/>
          <ac:picMkLst>
            <pc:docMk/>
            <pc:sldMk cId="2465799861" sldId="1686"/>
            <ac:picMk id="2050" creationId="{806CE7BE-5321-A796-DF78-FDBC393AD934}"/>
          </ac:picMkLst>
        </pc:picChg>
        <pc:picChg chg="add del mod">
          <ac:chgData name="Bernat Sort Rufat" userId="1e5df0ea-a861-48a6-82a7-7328f5d65c37" providerId="ADAL" clId="{CCA64883-683B-47C5-847B-28AF095DAAA2}" dt="2022-08-31T07:38:54.177" v="17413" actId="478"/>
          <ac:picMkLst>
            <pc:docMk/>
            <pc:sldMk cId="2465799861" sldId="1686"/>
            <ac:picMk id="2052" creationId="{AC2CB1F5-BACF-9BAF-31ED-6D59B09EBB02}"/>
          </ac:picMkLst>
        </pc:picChg>
        <pc:picChg chg="add del mod">
          <ac:chgData name="Bernat Sort Rufat" userId="1e5df0ea-a861-48a6-82a7-7328f5d65c37" providerId="ADAL" clId="{CCA64883-683B-47C5-847B-28AF095DAAA2}" dt="2022-08-31T08:03:28.335" v="17697" actId="1076"/>
          <ac:picMkLst>
            <pc:docMk/>
            <pc:sldMk cId="2465799861" sldId="1686"/>
            <ac:picMk id="2054" creationId="{B5019FF5-6865-B901-EF66-E5BB8B103975}"/>
          </ac:picMkLst>
        </pc:picChg>
        <pc:picChg chg="add del mod">
          <ac:chgData name="Bernat Sort Rufat" userId="1e5df0ea-a861-48a6-82a7-7328f5d65c37" providerId="ADAL" clId="{CCA64883-683B-47C5-847B-28AF095DAAA2}" dt="2022-08-31T08:02:20.139" v="17693" actId="21"/>
          <ac:picMkLst>
            <pc:docMk/>
            <pc:sldMk cId="2465799861" sldId="1686"/>
            <ac:picMk id="2056" creationId="{BBC1DFB6-F59B-F58A-E7AE-34CCBD6F588F}"/>
          </ac:picMkLst>
        </pc:picChg>
        <pc:cxnChg chg="add mod">
          <ac:chgData name="Bernat Sort Rufat" userId="1e5df0ea-a861-48a6-82a7-7328f5d65c37" providerId="ADAL" clId="{CCA64883-683B-47C5-847B-28AF095DAAA2}" dt="2022-08-31T08:02:04.167" v="17691" actId="14100"/>
          <ac:cxnSpMkLst>
            <pc:docMk/>
            <pc:sldMk cId="2465799861" sldId="1686"/>
            <ac:cxnSpMk id="6" creationId="{AC59EEE9-BA2A-C603-6A60-E21455137A47}"/>
          </ac:cxnSpMkLst>
        </pc:cxnChg>
        <pc:cxnChg chg="add mod">
          <ac:chgData name="Bernat Sort Rufat" userId="1e5df0ea-a861-48a6-82a7-7328f5d65c37" providerId="ADAL" clId="{CCA64883-683B-47C5-847B-28AF095DAAA2}" dt="2022-08-31T08:00:10.889" v="17605" actId="1076"/>
          <ac:cxnSpMkLst>
            <pc:docMk/>
            <pc:sldMk cId="2465799861" sldId="1686"/>
            <ac:cxnSpMk id="35" creationId="{39A1A2B7-3BB8-012A-B809-9017FDB0EACB}"/>
          </ac:cxnSpMkLst>
        </pc:cxnChg>
      </pc:sldChg>
      <pc:sldChg chg="addSp delSp modSp add del mod ord modAnim">
        <pc:chgData name="Bernat Sort Rufat" userId="1e5df0ea-a861-48a6-82a7-7328f5d65c37" providerId="ADAL" clId="{CCA64883-683B-47C5-847B-28AF095DAAA2}" dt="2022-09-12T19:20:33.757" v="19290" actId="2696"/>
        <pc:sldMkLst>
          <pc:docMk/>
          <pc:sldMk cId="2269355578" sldId="1687"/>
        </pc:sldMkLst>
        <pc:spChg chg="mod">
          <ac:chgData name="Bernat Sort Rufat" userId="1e5df0ea-a861-48a6-82a7-7328f5d65c37" providerId="ADAL" clId="{CCA64883-683B-47C5-847B-28AF095DAAA2}" dt="2022-08-31T06:57:09.162" v="17018" actId="1076"/>
          <ac:spMkLst>
            <pc:docMk/>
            <pc:sldMk cId="2269355578" sldId="1687"/>
            <ac:spMk id="6" creationId="{D04A6A3A-2A16-A701-4379-831C982BFE05}"/>
          </ac:spMkLst>
        </pc:spChg>
        <pc:spChg chg="mod">
          <ac:chgData name="Bernat Sort Rufat" userId="1e5df0ea-a861-48a6-82a7-7328f5d65c37" providerId="ADAL" clId="{CCA64883-683B-47C5-847B-28AF095DAAA2}" dt="2022-08-31T06:41:03.267" v="16601" actId="1076"/>
          <ac:spMkLst>
            <pc:docMk/>
            <pc:sldMk cId="2269355578" sldId="1687"/>
            <ac:spMk id="25" creationId="{FD4F7992-EEFB-667F-B38C-EE755EDEDAAB}"/>
          </ac:spMkLst>
        </pc:spChg>
        <pc:spChg chg="mod">
          <ac:chgData name="Bernat Sort Rufat" userId="1e5df0ea-a861-48a6-82a7-7328f5d65c37" providerId="ADAL" clId="{CCA64883-683B-47C5-847B-28AF095DAAA2}" dt="2022-08-31T07:00:59.681" v="17024" actId="14100"/>
          <ac:spMkLst>
            <pc:docMk/>
            <pc:sldMk cId="2269355578" sldId="1687"/>
            <ac:spMk id="38" creationId="{76BB61B1-E721-F54B-9BF0-E3096D81D833}"/>
          </ac:spMkLst>
        </pc:spChg>
        <pc:spChg chg="mod">
          <ac:chgData name="Bernat Sort Rufat" userId="1e5df0ea-a861-48a6-82a7-7328f5d65c37" providerId="ADAL" clId="{CCA64883-683B-47C5-847B-28AF095DAAA2}" dt="2022-08-31T06:56:59.701" v="17017" actId="1076"/>
          <ac:spMkLst>
            <pc:docMk/>
            <pc:sldMk cId="2269355578" sldId="1687"/>
            <ac:spMk id="39" creationId="{B85C2216-7CF0-F994-A896-A0DFE97C63CF}"/>
          </ac:spMkLst>
        </pc:spChg>
        <pc:spChg chg="mod">
          <ac:chgData name="Bernat Sort Rufat" userId="1e5df0ea-a861-48a6-82a7-7328f5d65c37" providerId="ADAL" clId="{CCA64883-683B-47C5-847B-28AF095DAAA2}" dt="2022-08-31T06:57:24.674" v="17020" actId="1076"/>
          <ac:spMkLst>
            <pc:docMk/>
            <pc:sldMk cId="2269355578" sldId="1687"/>
            <ac:spMk id="48" creationId="{B336726A-9404-124E-2B91-E95C49663C16}"/>
          </ac:spMkLst>
        </pc:spChg>
        <pc:spChg chg="mod">
          <ac:chgData name="Bernat Sort Rufat" userId="1e5df0ea-a861-48a6-82a7-7328f5d65c37" providerId="ADAL" clId="{CCA64883-683B-47C5-847B-28AF095DAAA2}" dt="2022-08-31T07:00:55.905" v="17023" actId="14100"/>
          <ac:spMkLst>
            <pc:docMk/>
            <pc:sldMk cId="2269355578" sldId="1687"/>
            <ac:spMk id="49" creationId="{FE4D6E0F-2B69-6105-BF68-EC23F15E75A5}"/>
          </ac:spMkLst>
        </pc:spChg>
        <pc:spChg chg="mod">
          <ac:chgData name="Bernat Sort Rufat" userId="1e5df0ea-a861-48a6-82a7-7328f5d65c37" providerId="ADAL" clId="{CCA64883-683B-47C5-847B-28AF095DAAA2}" dt="2022-08-31T06:56:59.701" v="17017" actId="1076"/>
          <ac:spMkLst>
            <pc:docMk/>
            <pc:sldMk cId="2269355578" sldId="1687"/>
            <ac:spMk id="50" creationId="{3BA40300-36C1-5511-A5ED-04A9B1D946A9}"/>
          </ac:spMkLst>
        </pc:spChg>
        <pc:spChg chg="mod">
          <ac:chgData name="Bernat Sort Rufat" userId="1e5df0ea-a861-48a6-82a7-7328f5d65c37" providerId="ADAL" clId="{CCA64883-683B-47C5-847B-28AF095DAAA2}" dt="2022-08-31T07:01:05.208" v="17025" actId="14100"/>
          <ac:spMkLst>
            <pc:docMk/>
            <pc:sldMk cId="2269355578" sldId="1687"/>
            <ac:spMk id="51" creationId="{79497ABA-A21F-CFF6-7895-277D0431B76D}"/>
          </ac:spMkLst>
        </pc:spChg>
        <pc:spChg chg="mod">
          <ac:chgData name="Bernat Sort Rufat" userId="1e5df0ea-a861-48a6-82a7-7328f5d65c37" providerId="ADAL" clId="{CCA64883-683B-47C5-847B-28AF095DAAA2}" dt="2022-08-31T07:00:51.074" v="17022" actId="14100"/>
          <ac:spMkLst>
            <pc:docMk/>
            <pc:sldMk cId="2269355578" sldId="1687"/>
            <ac:spMk id="52" creationId="{9C95ED27-C2C5-8BF1-ADBC-3F32B323ABB0}"/>
          </ac:spMkLst>
        </pc:spChg>
        <pc:spChg chg="mod">
          <ac:chgData name="Bernat Sort Rufat" userId="1e5df0ea-a861-48a6-82a7-7328f5d65c37" providerId="ADAL" clId="{CCA64883-683B-47C5-847B-28AF095DAAA2}" dt="2022-08-31T06:54:08.059" v="16975" actId="1038"/>
          <ac:spMkLst>
            <pc:docMk/>
            <pc:sldMk cId="2269355578" sldId="1687"/>
            <ac:spMk id="53" creationId="{B21A18A3-5D0D-C7E3-1461-08D839F7200F}"/>
          </ac:spMkLst>
        </pc:spChg>
        <pc:spChg chg="mod">
          <ac:chgData name="Bernat Sort Rufat" userId="1e5df0ea-a861-48a6-82a7-7328f5d65c37" providerId="ADAL" clId="{CCA64883-683B-47C5-847B-28AF095DAAA2}" dt="2022-08-31T06:49:11.363" v="16746" actId="1076"/>
          <ac:spMkLst>
            <pc:docMk/>
            <pc:sldMk cId="2269355578" sldId="1687"/>
            <ac:spMk id="55" creationId="{3B40448B-21A4-DFB5-465D-BD47AFE32C69}"/>
          </ac:spMkLst>
        </pc:spChg>
        <pc:spChg chg="mod">
          <ac:chgData name="Bernat Sort Rufat" userId="1e5df0ea-a861-48a6-82a7-7328f5d65c37" providerId="ADAL" clId="{CCA64883-683B-47C5-847B-28AF095DAAA2}" dt="2022-08-31T06:54:08.059" v="16975" actId="1038"/>
          <ac:spMkLst>
            <pc:docMk/>
            <pc:sldMk cId="2269355578" sldId="1687"/>
            <ac:spMk id="56" creationId="{12393847-7781-1D52-2B61-9CD75E372783}"/>
          </ac:spMkLst>
        </pc:spChg>
        <pc:spChg chg="mod">
          <ac:chgData name="Bernat Sort Rufat" userId="1e5df0ea-a861-48a6-82a7-7328f5d65c37" providerId="ADAL" clId="{CCA64883-683B-47C5-847B-28AF095DAAA2}" dt="2022-08-31T06:54:08.059" v="16975" actId="1038"/>
          <ac:spMkLst>
            <pc:docMk/>
            <pc:sldMk cId="2269355578" sldId="1687"/>
            <ac:spMk id="57" creationId="{05F9985E-A98D-59CC-087C-E8DEA7E749FD}"/>
          </ac:spMkLst>
        </pc:spChg>
        <pc:picChg chg="add del mod">
          <ac:chgData name="Bernat Sort Rufat" userId="1e5df0ea-a861-48a6-82a7-7328f5d65c37" providerId="ADAL" clId="{CCA64883-683B-47C5-847B-28AF095DAAA2}" dt="2022-08-31T06:42:38.574" v="16630" actId="478"/>
          <ac:picMkLst>
            <pc:docMk/>
            <pc:sldMk cId="2269355578" sldId="1687"/>
            <ac:picMk id="17" creationId="{B0BF2BED-A0F1-FD35-10C1-2749E5B8C99D}"/>
          </ac:picMkLst>
        </pc:picChg>
        <pc:picChg chg="mod">
          <ac:chgData name="Bernat Sort Rufat" userId="1e5df0ea-a861-48a6-82a7-7328f5d65c37" providerId="ADAL" clId="{CCA64883-683B-47C5-847B-28AF095DAAA2}" dt="2022-08-31T06:45:42.459" v="16670" actId="14100"/>
          <ac:picMkLst>
            <pc:docMk/>
            <pc:sldMk cId="2269355578" sldId="1687"/>
            <ac:picMk id="1026" creationId="{A17DC5B7-7600-AACB-B1F0-272F58C2F9E7}"/>
          </ac:picMkLst>
        </pc:picChg>
        <pc:picChg chg="add mod">
          <ac:chgData name="Bernat Sort Rufat" userId="1e5df0ea-a861-48a6-82a7-7328f5d65c37" providerId="ADAL" clId="{CCA64883-683B-47C5-847B-28AF095DAAA2}" dt="2022-08-31T06:50:51.796" v="16761" actId="1076"/>
          <ac:picMkLst>
            <pc:docMk/>
            <pc:sldMk cId="2269355578" sldId="1687"/>
            <ac:picMk id="5122" creationId="{148B3C50-4A10-2A34-3E6A-9EF2992E56E5}"/>
          </ac:picMkLst>
        </pc:picChg>
        <pc:cxnChg chg="add del mod">
          <ac:chgData name="Bernat Sort Rufat" userId="1e5df0ea-a861-48a6-82a7-7328f5d65c37" providerId="ADAL" clId="{CCA64883-683B-47C5-847B-28AF095DAAA2}" dt="2022-08-31T06:56:08.864" v="17002" actId="478"/>
          <ac:cxnSpMkLst>
            <pc:docMk/>
            <pc:sldMk cId="2269355578" sldId="1687"/>
            <ac:cxnSpMk id="19" creationId="{C6AEE78E-9E7A-4B65-D055-860F7C156478}"/>
          </ac:cxnSpMkLst>
        </pc:cxnChg>
        <pc:cxnChg chg="add del mod">
          <ac:chgData name="Bernat Sort Rufat" userId="1e5df0ea-a861-48a6-82a7-7328f5d65c37" providerId="ADAL" clId="{CCA64883-683B-47C5-847B-28AF095DAAA2}" dt="2022-08-31T06:56:14.265" v="17009" actId="478"/>
          <ac:cxnSpMkLst>
            <pc:docMk/>
            <pc:sldMk cId="2269355578" sldId="1687"/>
            <ac:cxnSpMk id="22" creationId="{6C4E9BFD-5528-AB29-2F37-6117FBBC8BBD}"/>
          </ac:cxnSpMkLst>
        </pc:cxnChg>
        <pc:cxnChg chg="add del mod">
          <ac:chgData name="Bernat Sort Rufat" userId="1e5df0ea-a861-48a6-82a7-7328f5d65c37" providerId="ADAL" clId="{CCA64883-683B-47C5-847B-28AF095DAAA2}" dt="2022-08-31T06:56:13.490" v="17008" actId="478"/>
          <ac:cxnSpMkLst>
            <pc:docMk/>
            <pc:sldMk cId="2269355578" sldId="1687"/>
            <ac:cxnSpMk id="26" creationId="{C830B44F-4CB7-0800-3953-C9C0853AA93A}"/>
          </ac:cxnSpMkLst>
        </pc:cxnChg>
        <pc:cxnChg chg="add del mod">
          <ac:chgData name="Bernat Sort Rufat" userId="1e5df0ea-a861-48a6-82a7-7328f5d65c37" providerId="ADAL" clId="{CCA64883-683B-47C5-847B-28AF095DAAA2}" dt="2022-08-31T06:56:12.598" v="17007" actId="478"/>
          <ac:cxnSpMkLst>
            <pc:docMk/>
            <pc:sldMk cId="2269355578" sldId="1687"/>
            <ac:cxnSpMk id="28" creationId="{7F6AAAE5-C4C1-5035-2B27-E20EE0EC9CD9}"/>
          </ac:cxnSpMkLst>
        </pc:cxnChg>
        <pc:cxnChg chg="add del mod">
          <ac:chgData name="Bernat Sort Rufat" userId="1e5df0ea-a861-48a6-82a7-7328f5d65c37" providerId="ADAL" clId="{CCA64883-683B-47C5-847B-28AF095DAAA2}" dt="2022-08-31T06:56:11.229" v="17005" actId="478"/>
          <ac:cxnSpMkLst>
            <pc:docMk/>
            <pc:sldMk cId="2269355578" sldId="1687"/>
            <ac:cxnSpMk id="30" creationId="{7C343578-22BC-7C81-2A69-952A5BF92878}"/>
          </ac:cxnSpMkLst>
        </pc:cxnChg>
        <pc:cxnChg chg="add del mod">
          <ac:chgData name="Bernat Sort Rufat" userId="1e5df0ea-a861-48a6-82a7-7328f5d65c37" providerId="ADAL" clId="{CCA64883-683B-47C5-847B-28AF095DAAA2}" dt="2022-08-31T06:56:11.992" v="17006" actId="478"/>
          <ac:cxnSpMkLst>
            <pc:docMk/>
            <pc:sldMk cId="2269355578" sldId="1687"/>
            <ac:cxnSpMk id="32" creationId="{31CAF874-F69F-924E-A834-9D33EC8D9382}"/>
          </ac:cxnSpMkLst>
        </pc:cxnChg>
        <pc:cxnChg chg="add del mod">
          <ac:chgData name="Bernat Sort Rufat" userId="1e5df0ea-a861-48a6-82a7-7328f5d65c37" providerId="ADAL" clId="{CCA64883-683B-47C5-847B-28AF095DAAA2}" dt="2022-08-31T06:56:10.061" v="17003" actId="478"/>
          <ac:cxnSpMkLst>
            <pc:docMk/>
            <pc:sldMk cId="2269355578" sldId="1687"/>
            <ac:cxnSpMk id="34" creationId="{F1F2F9AE-2BF4-B103-B7E4-9F84BAC7F3A4}"/>
          </ac:cxnSpMkLst>
        </pc:cxnChg>
        <pc:cxnChg chg="add del mod">
          <ac:chgData name="Bernat Sort Rufat" userId="1e5df0ea-a861-48a6-82a7-7328f5d65c37" providerId="ADAL" clId="{CCA64883-683B-47C5-847B-28AF095DAAA2}" dt="2022-08-31T06:56:10.646" v="17004" actId="478"/>
          <ac:cxnSpMkLst>
            <pc:docMk/>
            <pc:sldMk cId="2269355578" sldId="1687"/>
            <ac:cxnSpMk id="35" creationId="{75631C8F-9004-FF00-A9C4-34EC207321D9}"/>
          </ac:cxnSpMkLst>
        </pc:cxnChg>
      </pc:sldChg>
      <pc:sldChg chg="delSp add mod modAnim">
        <pc:chgData name="Bernat Sort Rufat" userId="1e5df0ea-a861-48a6-82a7-7328f5d65c37" providerId="ADAL" clId="{CCA64883-683B-47C5-847B-28AF095DAAA2}" dt="2022-09-02T20:00:23.356" v="18434" actId="478"/>
        <pc:sldMkLst>
          <pc:docMk/>
          <pc:sldMk cId="1191858026" sldId="1688"/>
        </pc:sldMkLst>
        <pc:picChg chg="del">
          <ac:chgData name="Bernat Sort Rufat" userId="1e5df0ea-a861-48a6-82a7-7328f5d65c37" providerId="ADAL" clId="{CCA64883-683B-47C5-847B-28AF095DAAA2}" dt="2022-09-02T20:00:23.356" v="18434" actId="478"/>
          <ac:picMkLst>
            <pc:docMk/>
            <pc:sldMk cId="1191858026" sldId="1688"/>
            <ac:picMk id="18" creationId="{B01C18B7-EBD5-DC89-4DC5-578824518AE1}"/>
          </ac:picMkLst>
        </pc:picChg>
      </pc:sldChg>
      <pc:sldChg chg="delSp add del mod ord delAnim">
        <pc:chgData name="Bernat Sort Rufat" userId="1e5df0ea-a861-48a6-82a7-7328f5d65c37" providerId="ADAL" clId="{CCA64883-683B-47C5-847B-28AF095DAAA2}" dt="2022-08-31T10:56:33.325" v="18106" actId="2696"/>
        <pc:sldMkLst>
          <pc:docMk/>
          <pc:sldMk cId="220763066" sldId="1689"/>
        </pc:sldMkLst>
        <pc:picChg chg="del">
          <ac:chgData name="Bernat Sort Rufat" userId="1e5df0ea-a861-48a6-82a7-7328f5d65c37" providerId="ADAL" clId="{CCA64883-683B-47C5-847B-28AF095DAAA2}" dt="2022-08-31T10:55:19.805" v="18099" actId="478"/>
          <ac:picMkLst>
            <pc:docMk/>
            <pc:sldMk cId="220763066" sldId="1689"/>
            <ac:picMk id="3" creationId="{5771BF7E-63D1-1EDC-3F84-FEA962619CB1}"/>
          </ac:picMkLst>
        </pc:picChg>
        <pc:picChg chg="del">
          <ac:chgData name="Bernat Sort Rufat" userId="1e5df0ea-a861-48a6-82a7-7328f5d65c37" providerId="ADAL" clId="{CCA64883-683B-47C5-847B-28AF095DAAA2}" dt="2022-08-31T10:55:20.303" v="18100" actId="478"/>
          <ac:picMkLst>
            <pc:docMk/>
            <pc:sldMk cId="220763066" sldId="1689"/>
            <ac:picMk id="5" creationId="{1647289D-9759-C0BA-C1D3-3B79C4D8EF8E}"/>
          </ac:picMkLst>
        </pc:picChg>
        <pc:picChg chg="del">
          <ac:chgData name="Bernat Sort Rufat" userId="1e5df0ea-a861-48a6-82a7-7328f5d65c37" providerId="ADAL" clId="{CCA64883-683B-47C5-847B-28AF095DAAA2}" dt="2022-08-31T10:55:20.683" v="18101" actId="478"/>
          <ac:picMkLst>
            <pc:docMk/>
            <pc:sldMk cId="220763066" sldId="1689"/>
            <ac:picMk id="6" creationId="{BB58DE52-90C9-09E3-91D1-BD37EAD74C2D}"/>
          </ac:picMkLst>
        </pc:picChg>
        <pc:picChg chg="del">
          <ac:chgData name="Bernat Sort Rufat" userId="1e5df0ea-a861-48a6-82a7-7328f5d65c37" providerId="ADAL" clId="{CCA64883-683B-47C5-847B-28AF095DAAA2}" dt="2022-08-31T10:55:21.068" v="18102" actId="478"/>
          <ac:picMkLst>
            <pc:docMk/>
            <pc:sldMk cId="220763066" sldId="1689"/>
            <ac:picMk id="7" creationId="{CAB1BCB2-E29B-2B1B-CDD6-5DC3924FC254}"/>
          </ac:picMkLst>
        </pc:picChg>
      </pc:sldChg>
      <pc:sldChg chg="addSp delSp modSp add del mod delAnim modAnim">
        <pc:chgData name="Bernat Sort Rufat" userId="1e5df0ea-a861-48a6-82a7-7328f5d65c37" providerId="ADAL" clId="{CCA64883-683B-47C5-847B-28AF095DAAA2}" dt="2022-09-02T20:22:28.653" v="18438" actId="2696"/>
        <pc:sldMkLst>
          <pc:docMk/>
          <pc:sldMk cId="2159866420" sldId="1690"/>
        </pc:sldMkLst>
        <pc:picChg chg="mod">
          <ac:chgData name="Bernat Sort Rufat" userId="1e5df0ea-a861-48a6-82a7-7328f5d65c37" providerId="ADAL" clId="{CCA64883-683B-47C5-847B-28AF095DAAA2}" dt="2022-08-31T10:57:14.206" v="18118" actId="12788"/>
          <ac:picMkLst>
            <pc:docMk/>
            <pc:sldMk cId="2159866420" sldId="1690"/>
            <ac:picMk id="3" creationId="{5771BF7E-63D1-1EDC-3F84-FEA962619CB1}"/>
          </ac:picMkLst>
        </pc:picChg>
        <pc:picChg chg="del">
          <ac:chgData name="Bernat Sort Rufat" userId="1e5df0ea-a861-48a6-82a7-7328f5d65c37" providerId="ADAL" clId="{CCA64883-683B-47C5-847B-28AF095DAAA2}" dt="2022-08-31T10:56:41.181" v="18107" actId="478"/>
          <ac:picMkLst>
            <pc:docMk/>
            <pc:sldMk cId="2159866420" sldId="1690"/>
            <ac:picMk id="5" creationId="{1647289D-9759-C0BA-C1D3-3B79C4D8EF8E}"/>
          </ac:picMkLst>
        </pc:picChg>
        <pc:picChg chg="del">
          <ac:chgData name="Bernat Sort Rufat" userId="1e5df0ea-a861-48a6-82a7-7328f5d65c37" providerId="ADAL" clId="{CCA64883-683B-47C5-847B-28AF095DAAA2}" dt="2022-08-31T10:56:41.695" v="18108" actId="478"/>
          <ac:picMkLst>
            <pc:docMk/>
            <pc:sldMk cId="2159866420" sldId="1690"/>
            <ac:picMk id="6" creationId="{BB58DE52-90C9-09E3-91D1-BD37EAD74C2D}"/>
          </ac:picMkLst>
        </pc:picChg>
        <pc:picChg chg="del">
          <ac:chgData name="Bernat Sort Rufat" userId="1e5df0ea-a861-48a6-82a7-7328f5d65c37" providerId="ADAL" clId="{CCA64883-683B-47C5-847B-28AF095DAAA2}" dt="2022-08-31T10:56:42.152" v="18109" actId="478"/>
          <ac:picMkLst>
            <pc:docMk/>
            <pc:sldMk cId="2159866420" sldId="1690"/>
            <ac:picMk id="7" creationId="{CAB1BCB2-E29B-2B1B-CDD6-5DC3924FC254}"/>
          </ac:picMkLst>
        </pc:picChg>
        <pc:picChg chg="add del mod">
          <ac:chgData name="Bernat Sort Rufat" userId="1e5df0ea-a861-48a6-82a7-7328f5d65c37" providerId="ADAL" clId="{CCA64883-683B-47C5-847B-28AF095DAAA2}" dt="2022-08-31T11:01:02.914" v="18236" actId="21"/>
          <ac:picMkLst>
            <pc:docMk/>
            <pc:sldMk cId="2159866420" sldId="1690"/>
            <ac:picMk id="8" creationId="{F41524B8-A56C-CB5C-7139-8BF4AA63C445}"/>
          </ac:picMkLst>
        </pc:picChg>
      </pc:sldChg>
      <pc:sldChg chg="addSp delSp modSp add del mod ord">
        <pc:chgData name="Bernat Sort Rufat" userId="1e5df0ea-a861-48a6-82a7-7328f5d65c37" providerId="ADAL" clId="{CCA64883-683B-47C5-847B-28AF095DAAA2}" dt="2022-09-02T20:22:28.653" v="18438" actId="2696"/>
        <pc:sldMkLst>
          <pc:docMk/>
          <pc:sldMk cId="3645306708" sldId="1691"/>
        </pc:sldMkLst>
        <pc:spChg chg="del">
          <ac:chgData name="Bernat Sort Rufat" userId="1e5df0ea-a861-48a6-82a7-7328f5d65c37" providerId="ADAL" clId="{CCA64883-683B-47C5-847B-28AF095DAAA2}" dt="2022-08-31T10:58:42.942" v="18130" actId="478"/>
          <ac:spMkLst>
            <pc:docMk/>
            <pc:sldMk cId="3645306708" sldId="1691"/>
            <ac:spMk id="2" creationId="{CEC248F8-25DB-1549-9473-06642A816B7F}"/>
          </ac:spMkLst>
        </pc:spChg>
        <pc:spChg chg="mod">
          <ac:chgData name="Bernat Sort Rufat" userId="1e5df0ea-a861-48a6-82a7-7328f5d65c37" providerId="ADAL" clId="{CCA64883-683B-47C5-847B-28AF095DAAA2}" dt="2022-08-31T10:58:36.570" v="18129" actId="20577"/>
          <ac:spMkLst>
            <pc:docMk/>
            <pc:sldMk cId="3645306708" sldId="1691"/>
            <ac:spMk id="4" creationId="{1CDD8034-00B1-10A1-0B5E-23B448271990}"/>
          </ac:spMkLst>
        </pc:spChg>
        <pc:spChg chg="add del mod">
          <ac:chgData name="Bernat Sort Rufat" userId="1e5df0ea-a861-48a6-82a7-7328f5d65c37" providerId="ADAL" clId="{CCA64883-683B-47C5-847B-28AF095DAAA2}" dt="2022-09-02T17:34:52.783" v="18302" actId="478"/>
          <ac:spMkLst>
            <pc:docMk/>
            <pc:sldMk cId="3645306708" sldId="1691"/>
            <ac:spMk id="8" creationId="{CBAF483B-A243-5BE1-929C-5289B28A6043}"/>
          </ac:spMkLst>
        </pc:spChg>
      </pc:sldChg>
      <pc:sldChg chg="modSp add del mod ord">
        <pc:chgData name="Bernat Sort Rufat" userId="1e5df0ea-a861-48a6-82a7-7328f5d65c37" providerId="ADAL" clId="{CCA64883-683B-47C5-847B-28AF095DAAA2}" dt="2022-09-02T20:22:28.653" v="18438" actId="2696"/>
        <pc:sldMkLst>
          <pc:docMk/>
          <pc:sldMk cId="1692555899" sldId="1692"/>
        </pc:sldMkLst>
        <pc:spChg chg="mod">
          <ac:chgData name="Bernat Sort Rufat" userId="1e5df0ea-a861-48a6-82a7-7328f5d65c37" providerId="ADAL" clId="{CCA64883-683B-47C5-847B-28AF095DAAA2}" dt="2022-08-31T10:59:56.728" v="18212" actId="14100"/>
          <ac:spMkLst>
            <pc:docMk/>
            <pc:sldMk cId="1692555899" sldId="1692"/>
            <ac:spMk id="2" creationId="{CEC248F8-25DB-1549-9473-06642A816B7F}"/>
          </ac:spMkLst>
        </pc:spChg>
        <pc:picChg chg="mod">
          <ac:chgData name="Bernat Sort Rufat" userId="1e5df0ea-a861-48a6-82a7-7328f5d65c37" providerId="ADAL" clId="{CCA64883-683B-47C5-847B-28AF095DAAA2}" dt="2022-08-31T10:59:42.051" v="18156" actId="1036"/>
          <ac:picMkLst>
            <pc:docMk/>
            <pc:sldMk cId="1692555899" sldId="1692"/>
            <ac:picMk id="3" creationId="{5771BF7E-63D1-1EDC-3F84-FEA962619CB1}"/>
          </ac:picMkLst>
        </pc:picChg>
      </pc:sldChg>
      <pc:sldChg chg="addSp delSp modSp add del mod">
        <pc:chgData name="Bernat Sort Rufat" userId="1e5df0ea-a861-48a6-82a7-7328f5d65c37" providerId="ADAL" clId="{CCA64883-683B-47C5-847B-28AF095DAAA2}" dt="2022-09-02T20:22:28.653" v="18438" actId="2696"/>
        <pc:sldMkLst>
          <pc:docMk/>
          <pc:sldMk cId="1034178693" sldId="1693"/>
        </pc:sldMkLst>
        <pc:picChg chg="del mod">
          <ac:chgData name="Bernat Sort Rufat" userId="1e5df0ea-a861-48a6-82a7-7328f5d65c37" providerId="ADAL" clId="{CCA64883-683B-47C5-847B-28AF095DAAA2}" dt="2022-08-31T11:00:43.084" v="18228" actId="478"/>
          <ac:picMkLst>
            <pc:docMk/>
            <pc:sldMk cId="1034178693" sldId="1693"/>
            <ac:picMk id="3" creationId="{5771BF7E-63D1-1EDC-3F84-FEA962619CB1}"/>
          </ac:picMkLst>
        </pc:picChg>
        <pc:picChg chg="add del mod">
          <ac:chgData name="Bernat Sort Rufat" userId="1e5df0ea-a861-48a6-82a7-7328f5d65c37" providerId="ADAL" clId="{CCA64883-683B-47C5-847B-28AF095DAAA2}" dt="2022-08-31T11:00:51.221" v="18232" actId="478"/>
          <ac:picMkLst>
            <pc:docMk/>
            <pc:sldMk cId="1034178693" sldId="1693"/>
            <ac:picMk id="5" creationId="{BADECFB7-71D8-1456-3455-14F66F051514}"/>
          </ac:picMkLst>
        </pc:picChg>
        <pc:picChg chg="add mod">
          <ac:chgData name="Bernat Sort Rufat" userId="1e5df0ea-a861-48a6-82a7-7328f5d65c37" providerId="ADAL" clId="{CCA64883-683B-47C5-847B-28AF095DAAA2}" dt="2022-08-31T11:01:16.575" v="18241" actId="12789"/>
          <ac:picMkLst>
            <pc:docMk/>
            <pc:sldMk cId="1034178693" sldId="1693"/>
            <ac:picMk id="6" creationId="{5511DFF8-1270-1F58-C7A3-8FB987EAB263}"/>
          </ac:picMkLst>
        </pc:picChg>
      </pc:sldChg>
      <pc:sldChg chg="modSp add del mod">
        <pc:chgData name="Bernat Sort Rufat" userId="1e5df0ea-a861-48a6-82a7-7328f5d65c37" providerId="ADAL" clId="{CCA64883-683B-47C5-847B-28AF095DAAA2}" dt="2022-09-02T20:22:28.653" v="18438" actId="2696"/>
        <pc:sldMkLst>
          <pc:docMk/>
          <pc:sldMk cId="2490395409" sldId="1694"/>
        </pc:sldMkLst>
        <pc:spChg chg="mod">
          <ac:chgData name="Bernat Sort Rufat" userId="1e5df0ea-a861-48a6-82a7-7328f5d65c37" providerId="ADAL" clId="{CCA64883-683B-47C5-847B-28AF095DAAA2}" dt="2022-08-31T11:02:08.591" v="18247" actId="14100"/>
          <ac:spMkLst>
            <pc:docMk/>
            <pc:sldMk cId="2490395409" sldId="1694"/>
            <ac:spMk id="2" creationId="{CEC248F8-25DB-1549-9473-06642A816B7F}"/>
          </ac:spMkLst>
        </pc:spChg>
      </pc:sldChg>
      <pc:sldChg chg="addSp delSp modSp add del mod">
        <pc:chgData name="Bernat Sort Rufat" userId="1e5df0ea-a861-48a6-82a7-7328f5d65c37" providerId="ADAL" clId="{CCA64883-683B-47C5-847B-28AF095DAAA2}" dt="2022-09-02T20:22:28.653" v="18438" actId="2696"/>
        <pc:sldMkLst>
          <pc:docMk/>
          <pc:sldMk cId="770246680" sldId="1695"/>
        </pc:sldMkLst>
        <pc:picChg chg="add mod modCrop">
          <ac:chgData name="Bernat Sort Rufat" userId="1e5df0ea-a861-48a6-82a7-7328f5d65c37" providerId="ADAL" clId="{CCA64883-683B-47C5-847B-28AF095DAAA2}" dt="2022-08-31T11:02:48.144" v="18256" actId="12789"/>
          <ac:picMkLst>
            <pc:docMk/>
            <pc:sldMk cId="770246680" sldId="1695"/>
            <ac:picMk id="5" creationId="{F4E8C643-9CFF-5327-C3CD-C27924EF5BE6}"/>
          </ac:picMkLst>
        </pc:picChg>
        <pc:picChg chg="del">
          <ac:chgData name="Bernat Sort Rufat" userId="1e5df0ea-a861-48a6-82a7-7328f5d65c37" providerId="ADAL" clId="{CCA64883-683B-47C5-847B-28AF095DAAA2}" dt="2022-08-31T11:02:30.325" v="18252" actId="478"/>
          <ac:picMkLst>
            <pc:docMk/>
            <pc:sldMk cId="770246680" sldId="1695"/>
            <ac:picMk id="6" creationId="{5511DFF8-1270-1F58-C7A3-8FB987EAB263}"/>
          </ac:picMkLst>
        </pc:picChg>
      </pc:sldChg>
      <pc:sldChg chg="modSp add del mod">
        <pc:chgData name="Bernat Sort Rufat" userId="1e5df0ea-a861-48a6-82a7-7328f5d65c37" providerId="ADAL" clId="{CCA64883-683B-47C5-847B-28AF095DAAA2}" dt="2022-09-02T20:22:28.653" v="18438" actId="2696"/>
        <pc:sldMkLst>
          <pc:docMk/>
          <pc:sldMk cId="876514813" sldId="1696"/>
        </pc:sldMkLst>
        <pc:spChg chg="mod">
          <ac:chgData name="Bernat Sort Rufat" userId="1e5df0ea-a861-48a6-82a7-7328f5d65c37" providerId="ADAL" clId="{CCA64883-683B-47C5-847B-28AF095DAAA2}" dt="2022-08-31T11:03:10.056" v="18260" actId="14100"/>
          <ac:spMkLst>
            <pc:docMk/>
            <pc:sldMk cId="876514813" sldId="1696"/>
            <ac:spMk id="2" creationId="{CEC248F8-25DB-1549-9473-06642A816B7F}"/>
          </ac:spMkLst>
        </pc:spChg>
      </pc:sldChg>
      <pc:sldChg chg="addSp delSp modSp add del mod">
        <pc:chgData name="Bernat Sort Rufat" userId="1e5df0ea-a861-48a6-82a7-7328f5d65c37" providerId="ADAL" clId="{CCA64883-683B-47C5-847B-28AF095DAAA2}" dt="2022-09-02T20:22:28.653" v="18438" actId="2696"/>
        <pc:sldMkLst>
          <pc:docMk/>
          <pc:sldMk cId="1228469920" sldId="1697"/>
        </pc:sldMkLst>
        <pc:spChg chg="del">
          <ac:chgData name="Bernat Sort Rufat" userId="1e5df0ea-a861-48a6-82a7-7328f5d65c37" providerId="ADAL" clId="{CCA64883-683B-47C5-847B-28AF095DAAA2}" dt="2022-08-31T11:04:54.906" v="18268" actId="478"/>
          <ac:spMkLst>
            <pc:docMk/>
            <pc:sldMk cId="1228469920" sldId="1697"/>
            <ac:spMk id="2" creationId="{CEC248F8-25DB-1549-9473-06642A816B7F}"/>
          </ac:spMkLst>
        </pc:spChg>
        <pc:picChg chg="del mod">
          <ac:chgData name="Bernat Sort Rufat" userId="1e5df0ea-a861-48a6-82a7-7328f5d65c37" providerId="ADAL" clId="{CCA64883-683B-47C5-847B-28AF095DAAA2}" dt="2022-08-31T11:04:49.469" v="18265" actId="478"/>
          <ac:picMkLst>
            <pc:docMk/>
            <pc:sldMk cId="1228469920" sldId="1697"/>
            <ac:picMk id="3" creationId="{5771BF7E-63D1-1EDC-3F84-FEA962619CB1}"/>
          </ac:picMkLst>
        </pc:picChg>
        <pc:picChg chg="del">
          <ac:chgData name="Bernat Sort Rufat" userId="1e5df0ea-a861-48a6-82a7-7328f5d65c37" providerId="ADAL" clId="{CCA64883-683B-47C5-847B-28AF095DAAA2}" dt="2022-08-31T11:04:49.005" v="18263" actId="478"/>
          <ac:picMkLst>
            <pc:docMk/>
            <pc:sldMk cId="1228469920" sldId="1697"/>
            <ac:picMk id="5" creationId="{1647289D-9759-C0BA-C1D3-3B79C4D8EF8E}"/>
          </ac:picMkLst>
        </pc:picChg>
        <pc:picChg chg="del">
          <ac:chgData name="Bernat Sort Rufat" userId="1e5df0ea-a861-48a6-82a7-7328f5d65c37" providerId="ADAL" clId="{CCA64883-683B-47C5-847B-28AF095DAAA2}" dt="2022-08-31T11:04:48.576" v="18262" actId="478"/>
          <ac:picMkLst>
            <pc:docMk/>
            <pc:sldMk cId="1228469920" sldId="1697"/>
            <ac:picMk id="6" creationId="{BB58DE52-90C9-09E3-91D1-BD37EAD74C2D}"/>
          </ac:picMkLst>
        </pc:picChg>
        <pc:picChg chg="add del mod">
          <ac:chgData name="Bernat Sort Rufat" userId="1e5df0ea-a861-48a6-82a7-7328f5d65c37" providerId="ADAL" clId="{CCA64883-683B-47C5-847B-28AF095DAAA2}" dt="2022-08-31T11:05:05.672" v="18275" actId="12789"/>
          <ac:picMkLst>
            <pc:docMk/>
            <pc:sldMk cId="1228469920" sldId="1697"/>
            <ac:picMk id="7" creationId="{CAB1BCB2-E29B-2B1B-CDD6-5DC3924FC254}"/>
          </ac:picMkLst>
        </pc:picChg>
      </pc:sldChg>
      <pc:sldChg chg="addSp delSp modSp new del mod">
        <pc:chgData name="Bernat Sort Rufat" userId="1e5df0ea-a861-48a6-82a7-7328f5d65c37" providerId="ADAL" clId="{CCA64883-683B-47C5-847B-28AF095DAAA2}" dt="2022-09-02T20:22:14.753" v="18437" actId="2696"/>
        <pc:sldMkLst>
          <pc:docMk/>
          <pc:sldMk cId="1183940963" sldId="1698"/>
        </pc:sldMkLst>
        <pc:spChg chg="add del">
          <ac:chgData name="Bernat Sort Rufat" userId="1e5df0ea-a861-48a6-82a7-7328f5d65c37" providerId="ADAL" clId="{CCA64883-683B-47C5-847B-28AF095DAAA2}" dt="2022-09-02T17:07:16.927" v="18293" actId="22"/>
          <ac:spMkLst>
            <pc:docMk/>
            <pc:sldMk cId="1183940963" sldId="1698"/>
            <ac:spMk id="4" creationId="{F1D929EC-3CB7-14BC-5000-C71D18CDE2E5}"/>
          </ac:spMkLst>
        </pc:spChg>
        <pc:spChg chg="add del">
          <ac:chgData name="Bernat Sort Rufat" userId="1e5df0ea-a861-48a6-82a7-7328f5d65c37" providerId="ADAL" clId="{CCA64883-683B-47C5-847B-28AF095DAAA2}" dt="2022-09-02T17:07:20.296" v="18295" actId="22"/>
          <ac:spMkLst>
            <pc:docMk/>
            <pc:sldMk cId="1183940963" sldId="1698"/>
            <ac:spMk id="6" creationId="{DE9C2DC0-1B11-34F1-7230-FF297942663C}"/>
          </ac:spMkLst>
        </pc:spChg>
        <pc:spChg chg="add del">
          <ac:chgData name="Bernat Sort Rufat" userId="1e5df0ea-a861-48a6-82a7-7328f5d65c37" providerId="ADAL" clId="{CCA64883-683B-47C5-847B-28AF095DAAA2}" dt="2022-09-02T17:07:23.284" v="18297" actId="22"/>
          <ac:spMkLst>
            <pc:docMk/>
            <pc:sldMk cId="1183940963" sldId="1698"/>
            <ac:spMk id="8" creationId="{CA999F94-AFF3-2A04-D06E-4CB70AF6C53A}"/>
          </ac:spMkLst>
        </pc:spChg>
        <pc:picChg chg="add del mod">
          <ac:chgData name="Bernat Sort Rufat" userId="1e5df0ea-a861-48a6-82a7-7328f5d65c37" providerId="ADAL" clId="{CCA64883-683B-47C5-847B-28AF095DAAA2}" dt="2022-09-02T17:06:44.748" v="18291" actId="478"/>
          <ac:picMkLst>
            <pc:docMk/>
            <pc:sldMk cId="1183940963" sldId="1698"/>
            <ac:picMk id="2" creationId="{A170B0B4-536A-C0FB-4874-E2CE52B54805}"/>
          </ac:picMkLst>
        </pc:picChg>
        <pc:picChg chg="add del mod modCrop">
          <ac:chgData name="Bernat Sort Rufat" userId="1e5df0ea-a861-48a6-82a7-7328f5d65c37" providerId="ADAL" clId="{CCA64883-683B-47C5-847B-28AF095DAAA2}" dt="2022-09-02T17:38:44.336" v="18315" actId="21"/>
          <ac:picMkLst>
            <pc:docMk/>
            <pc:sldMk cId="1183940963" sldId="1698"/>
            <ac:picMk id="10" creationId="{DF0C4ADA-FC55-7254-B1AD-A9EF26B7AD8E}"/>
          </ac:picMkLst>
        </pc:picChg>
        <pc:picChg chg="add mod">
          <ac:chgData name="Bernat Sort Rufat" userId="1e5df0ea-a861-48a6-82a7-7328f5d65c37" providerId="ADAL" clId="{CCA64883-683B-47C5-847B-28AF095DAAA2}" dt="2022-09-02T19:15:38.545" v="18395" actId="1076"/>
          <ac:picMkLst>
            <pc:docMk/>
            <pc:sldMk cId="1183940963" sldId="1698"/>
            <ac:picMk id="11" creationId="{E929F220-1E8B-FD7A-E6DE-997CADB989AD}"/>
          </ac:picMkLst>
        </pc:picChg>
      </pc:sldChg>
      <pc:sldChg chg="addSp delSp modSp add del mod ord">
        <pc:chgData name="Bernat Sort Rufat" userId="1e5df0ea-a861-48a6-82a7-7328f5d65c37" providerId="ADAL" clId="{CCA64883-683B-47C5-847B-28AF095DAAA2}" dt="2022-09-02T20:22:12.460" v="18436" actId="2696"/>
        <pc:sldMkLst>
          <pc:docMk/>
          <pc:sldMk cId="538657071" sldId="1699"/>
        </pc:sldMkLst>
        <pc:picChg chg="del">
          <ac:chgData name="Bernat Sort Rufat" userId="1e5df0ea-a861-48a6-82a7-7328f5d65c37" providerId="ADAL" clId="{CCA64883-683B-47C5-847B-28AF095DAAA2}" dt="2022-09-02T17:38:41.922" v="18314" actId="478"/>
          <ac:picMkLst>
            <pc:docMk/>
            <pc:sldMk cId="538657071" sldId="1699"/>
            <ac:picMk id="3" creationId="{5771BF7E-63D1-1EDC-3F84-FEA962619CB1}"/>
          </ac:picMkLst>
        </pc:picChg>
        <pc:picChg chg="add del mod ord">
          <ac:chgData name="Bernat Sort Rufat" userId="1e5df0ea-a861-48a6-82a7-7328f5d65c37" providerId="ADAL" clId="{CCA64883-683B-47C5-847B-28AF095DAAA2}" dt="2022-09-02T18:07:06.675" v="18330" actId="478"/>
          <ac:picMkLst>
            <pc:docMk/>
            <pc:sldMk cId="538657071" sldId="1699"/>
            <ac:picMk id="5" creationId="{8AA09CDA-26D2-886F-4EE3-6F41F8DC2D80}"/>
          </ac:picMkLst>
        </pc:picChg>
        <pc:picChg chg="add del mod">
          <ac:chgData name="Bernat Sort Rufat" userId="1e5df0ea-a861-48a6-82a7-7328f5d65c37" providerId="ADAL" clId="{CCA64883-683B-47C5-847B-28AF095DAAA2}" dt="2022-09-02T18:08:05.719" v="18337" actId="21"/>
          <ac:picMkLst>
            <pc:docMk/>
            <pc:sldMk cId="538657071" sldId="1699"/>
            <ac:picMk id="6" creationId="{A402CE28-B960-F5A4-155F-6638BFF2FDC4}"/>
          </ac:picMkLst>
        </pc:picChg>
        <pc:picChg chg="add mod modCrop">
          <ac:chgData name="Bernat Sort Rufat" userId="1e5df0ea-a861-48a6-82a7-7328f5d65c37" providerId="ADAL" clId="{CCA64883-683B-47C5-847B-28AF095DAAA2}" dt="2022-09-02T18:21:40.586" v="18357" actId="732"/>
          <ac:picMkLst>
            <pc:docMk/>
            <pc:sldMk cId="538657071" sldId="1699"/>
            <ac:picMk id="8" creationId="{AE071AE9-E731-4ABC-FABF-536C82D85495}"/>
          </ac:picMkLst>
        </pc:picChg>
        <pc:picChg chg="add del mod">
          <ac:chgData name="Bernat Sort Rufat" userId="1e5df0ea-a861-48a6-82a7-7328f5d65c37" providerId="ADAL" clId="{CCA64883-683B-47C5-847B-28AF095DAAA2}" dt="2022-09-02T18:21:34.089" v="18356" actId="478"/>
          <ac:picMkLst>
            <pc:docMk/>
            <pc:sldMk cId="538657071" sldId="1699"/>
            <ac:picMk id="10" creationId="{C96AD308-2CB0-D5F0-A53C-98A552D92286}"/>
          </ac:picMkLst>
        </pc:picChg>
      </pc:sldChg>
      <pc:sldChg chg="addSp delSp modSp add mod ord">
        <pc:chgData name="Bernat Sort Rufat" userId="1e5df0ea-a861-48a6-82a7-7328f5d65c37" providerId="ADAL" clId="{CCA64883-683B-47C5-847B-28AF095DAAA2}" dt="2022-09-02T19:21:49.815" v="18429" actId="1036"/>
        <pc:sldMkLst>
          <pc:docMk/>
          <pc:sldMk cId="763292950" sldId="1700"/>
        </pc:sldMkLst>
        <pc:picChg chg="add del">
          <ac:chgData name="Bernat Sort Rufat" userId="1e5df0ea-a861-48a6-82a7-7328f5d65c37" providerId="ADAL" clId="{CCA64883-683B-47C5-847B-28AF095DAAA2}" dt="2022-09-02T19:13:55.839" v="18382" actId="22"/>
          <ac:picMkLst>
            <pc:docMk/>
            <pc:sldMk cId="763292950" sldId="1700"/>
            <ac:picMk id="3" creationId="{F2B095FB-BF6C-E53C-EA3D-9D87B9094E7A}"/>
          </ac:picMkLst>
        </pc:picChg>
        <pc:picChg chg="add mod ord modCrop">
          <ac:chgData name="Bernat Sort Rufat" userId="1e5df0ea-a861-48a6-82a7-7328f5d65c37" providerId="ADAL" clId="{CCA64883-683B-47C5-847B-28AF095DAAA2}" dt="2022-09-02T19:21:49.815" v="18429" actId="1036"/>
          <ac:picMkLst>
            <pc:docMk/>
            <pc:sldMk cId="763292950" sldId="1700"/>
            <ac:picMk id="6" creationId="{6957C475-A419-E308-7553-88E0B4569957}"/>
          </ac:picMkLst>
        </pc:picChg>
        <pc:picChg chg="del">
          <ac:chgData name="Bernat Sort Rufat" userId="1e5df0ea-a861-48a6-82a7-7328f5d65c37" providerId="ADAL" clId="{CCA64883-683B-47C5-847B-28AF095DAAA2}" dt="2022-09-02T18:21:49.899" v="18358" actId="478"/>
          <ac:picMkLst>
            <pc:docMk/>
            <pc:sldMk cId="763292950" sldId="1700"/>
            <ac:picMk id="8" creationId="{AE071AE9-E731-4ABC-FABF-536C82D85495}"/>
          </ac:picMkLst>
        </pc:picChg>
        <pc:picChg chg="del mod">
          <ac:chgData name="Bernat Sort Rufat" userId="1e5df0ea-a861-48a6-82a7-7328f5d65c37" providerId="ADAL" clId="{CCA64883-683B-47C5-847B-28AF095DAAA2}" dt="2022-09-02T19:14:00.709" v="18384" actId="478"/>
          <ac:picMkLst>
            <pc:docMk/>
            <pc:sldMk cId="763292950" sldId="1700"/>
            <ac:picMk id="10" creationId="{C96AD308-2CB0-D5F0-A53C-98A552D92286}"/>
          </ac:picMkLst>
        </pc:picChg>
      </pc:sldChg>
      <pc:sldChg chg="addSp delSp modSp add del mod">
        <pc:chgData name="Bernat Sort Rufat" userId="1e5df0ea-a861-48a6-82a7-7328f5d65c37" providerId="ADAL" clId="{CCA64883-683B-47C5-847B-28AF095DAAA2}" dt="2022-09-12T19:20:42.586" v="19291" actId="2696"/>
        <pc:sldMkLst>
          <pc:docMk/>
          <pc:sldMk cId="568938828" sldId="1701"/>
        </pc:sldMkLst>
        <pc:spChg chg="del">
          <ac:chgData name="Bernat Sort Rufat" userId="1e5df0ea-a861-48a6-82a7-7328f5d65c37" providerId="ADAL" clId="{CCA64883-683B-47C5-847B-28AF095DAAA2}" dt="2022-09-09T08:35:08.673" v="18655" actId="478"/>
          <ac:spMkLst>
            <pc:docMk/>
            <pc:sldMk cId="568938828" sldId="1701"/>
            <ac:spMk id="9" creationId="{091A98D9-922A-3245-2EA9-19A3323A8BFD}"/>
          </ac:spMkLst>
        </pc:spChg>
        <pc:spChg chg="del">
          <ac:chgData name="Bernat Sort Rufat" userId="1e5df0ea-a861-48a6-82a7-7328f5d65c37" providerId="ADAL" clId="{CCA64883-683B-47C5-847B-28AF095DAAA2}" dt="2022-09-09T08:35:09.831" v="18656" actId="478"/>
          <ac:spMkLst>
            <pc:docMk/>
            <pc:sldMk cId="568938828" sldId="1701"/>
            <ac:spMk id="22" creationId="{3F611775-98DB-F6E2-44ED-AD2BC7EA4FB6}"/>
          </ac:spMkLst>
        </pc:spChg>
        <pc:graphicFrameChg chg="add mod">
          <ac:chgData name="Bernat Sort Rufat" userId="1e5df0ea-a861-48a6-82a7-7328f5d65c37" providerId="ADAL" clId="{CCA64883-683B-47C5-847B-28AF095DAAA2}" dt="2022-09-09T09:17:07.475" v="18803" actId="1076"/>
          <ac:graphicFrameMkLst>
            <pc:docMk/>
            <pc:sldMk cId="568938828" sldId="1701"/>
            <ac:graphicFrameMk id="7" creationId="{78D7AAB7-F4D0-DE83-5348-2A5894B3B3B6}"/>
          </ac:graphicFrameMkLst>
        </pc:graphicFrameChg>
      </pc:sldChg>
      <pc:sldChg chg="new del">
        <pc:chgData name="Bernat Sort Rufat" userId="1e5df0ea-a861-48a6-82a7-7328f5d65c37" providerId="ADAL" clId="{CCA64883-683B-47C5-847B-28AF095DAAA2}" dt="2022-09-03T13:03:45.881" v="18628" actId="680"/>
        <pc:sldMkLst>
          <pc:docMk/>
          <pc:sldMk cId="1195040272" sldId="1701"/>
        </pc:sldMkLst>
      </pc:sldChg>
      <pc:sldChg chg="modSp add del mod">
        <pc:chgData name="Bernat Sort Rufat" userId="1e5df0ea-a861-48a6-82a7-7328f5d65c37" providerId="ADAL" clId="{CCA64883-683B-47C5-847B-28AF095DAAA2}" dt="2022-09-02T20:22:09.719" v="18435" actId="2696"/>
        <pc:sldMkLst>
          <pc:docMk/>
          <pc:sldMk cId="3926372585" sldId="1701"/>
        </pc:sldMkLst>
        <pc:picChg chg="mod">
          <ac:chgData name="Bernat Sort Rufat" userId="1e5df0ea-a861-48a6-82a7-7328f5d65c37" providerId="ADAL" clId="{CCA64883-683B-47C5-847B-28AF095DAAA2}" dt="2022-09-02T19:21:23.776" v="18399" actId="1076"/>
          <ac:picMkLst>
            <pc:docMk/>
            <pc:sldMk cId="3926372585" sldId="1701"/>
            <ac:picMk id="10" creationId="{C96AD308-2CB0-D5F0-A53C-98A552D92286}"/>
          </ac:picMkLst>
        </pc:picChg>
      </pc:sldChg>
      <pc:sldChg chg="addSp delSp modSp add mod">
        <pc:chgData name="Bernat Sort Rufat" userId="1e5df0ea-a861-48a6-82a7-7328f5d65c37" providerId="ADAL" clId="{CCA64883-683B-47C5-847B-28AF095DAAA2}" dt="2022-09-12T18:40:03.736" v="19285"/>
        <pc:sldMkLst>
          <pc:docMk/>
          <pc:sldMk cId="2148041732" sldId="1702"/>
        </pc:sldMkLst>
        <pc:spChg chg="mod">
          <ac:chgData name="Bernat Sort Rufat" userId="1e5df0ea-a861-48a6-82a7-7328f5d65c37" providerId="ADAL" clId="{CCA64883-683B-47C5-847B-28AF095DAAA2}" dt="2022-09-12T15:07:48.105" v="19270" actId="20577"/>
          <ac:spMkLst>
            <pc:docMk/>
            <pc:sldMk cId="2148041732" sldId="1702"/>
            <ac:spMk id="9" creationId="{091A98D9-922A-3245-2EA9-19A3323A8BFD}"/>
          </ac:spMkLst>
        </pc:spChg>
        <pc:spChg chg="add del mod">
          <ac:chgData name="Bernat Sort Rufat" userId="1e5df0ea-a861-48a6-82a7-7328f5d65c37" providerId="ADAL" clId="{CCA64883-683B-47C5-847B-28AF095DAAA2}" dt="2022-09-12T15:06:47.019" v="19255" actId="478"/>
          <ac:spMkLst>
            <pc:docMk/>
            <pc:sldMk cId="2148041732" sldId="1702"/>
            <ac:spMk id="10" creationId="{DA30FE78-F6B3-7384-A234-9E271C587DF7}"/>
          </ac:spMkLst>
        </pc:spChg>
        <pc:spChg chg="mod">
          <ac:chgData name="Bernat Sort Rufat" userId="1e5df0ea-a861-48a6-82a7-7328f5d65c37" providerId="ADAL" clId="{CCA64883-683B-47C5-847B-28AF095DAAA2}" dt="2022-09-12T15:06:59.954" v="19258" actId="1076"/>
          <ac:spMkLst>
            <pc:docMk/>
            <pc:sldMk cId="2148041732" sldId="1702"/>
            <ac:spMk id="11" creationId="{B3977193-5A8E-1DD7-8A8A-F802AFB997B8}"/>
          </ac:spMkLst>
        </pc:spChg>
        <pc:spChg chg="del mod">
          <ac:chgData name="Bernat Sort Rufat" userId="1e5df0ea-a861-48a6-82a7-7328f5d65c37" providerId="ADAL" clId="{CCA64883-683B-47C5-847B-28AF095DAAA2}" dt="2022-09-12T15:06:45.409" v="19254" actId="478"/>
          <ac:spMkLst>
            <pc:docMk/>
            <pc:sldMk cId="2148041732" sldId="1702"/>
            <ac:spMk id="22" creationId="{3F611775-98DB-F6E2-44ED-AD2BC7EA4FB6}"/>
          </ac:spMkLst>
        </pc:spChg>
        <pc:graphicFrameChg chg="mod modGraphic">
          <ac:chgData name="Bernat Sort Rufat" userId="1e5df0ea-a861-48a6-82a7-7328f5d65c37" providerId="ADAL" clId="{CCA64883-683B-47C5-847B-28AF095DAAA2}" dt="2022-09-12T18:40:03.736" v="19285"/>
          <ac:graphicFrameMkLst>
            <pc:docMk/>
            <pc:sldMk cId="2148041732" sldId="1702"/>
            <ac:graphicFrameMk id="8" creationId="{056FE107-B1A1-3D2B-82D5-43958F23E280}"/>
          </ac:graphicFrameMkLst>
        </pc:graphicFrameChg>
        <pc:graphicFrameChg chg="add del mod">
          <ac:chgData name="Bernat Sort Rufat" userId="1e5df0ea-a861-48a6-82a7-7328f5d65c37" providerId="ADAL" clId="{CCA64883-683B-47C5-847B-28AF095DAAA2}" dt="2022-09-09T09:26:49.273" v="18864" actId="478"/>
          <ac:graphicFrameMkLst>
            <pc:docMk/>
            <pc:sldMk cId="2148041732" sldId="1702"/>
            <ac:graphicFrameMk id="10" creationId="{2BF3EA3D-6DC2-194C-F768-54B013AF5BD2}"/>
          </ac:graphicFrameMkLst>
        </pc:graphicFrameChg>
        <pc:graphicFrameChg chg="add del mod">
          <ac:chgData name="Bernat Sort Rufat" userId="1e5df0ea-a861-48a6-82a7-7328f5d65c37" providerId="ADAL" clId="{CCA64883-683B-47C5-847B-28AF095DAAA2}" dt="2022-09-09T09:26:43.228" v="18862"/>
          <ac:graphicFrameMkLst>
            <pc:docMk/>
            <pc:sldMk cId="2148041732" sldId="1702"/>
            <ac:graphicFrameMk id="12" creationId="{23123F31-9A7B-796C-C04B-EA48FBB2A641}"/>
          </ac:graphicFrameMkLst>
        </pc:graphicFrameChg>
        <pc:picChg chg="mod">
          <ac:chgData name="Bernat Sort Rufat" userId="1e5df0ea-a861-48a6-82a7-7328f5d65c37" providerId="ADAL" clId="{CCA64883-683B-47C5-847B-28AF095DAAA2}" dt="2022-09-12T15:06:55.098" v="19256" actId="1076"/>
          <ac:picMkLst>
            <pc:docMk/>
            <pc:sldMk cId="2148041732" sldId="1702"/>
            <ac:picMk id="4" creationId="{6824EA20-F406-113B-FA1F-3365D0525E30}"/>
          </ac:picMkLst>
        </pc:picChg>
        <pc:picChg chg="mod">
          <ac:chgData name="Bernat Sort Rufat" userId="1e5df0ea-a861-48a6-82a7-7328f5d65c37" providerId="ADAL" clId="{CCA64883-683B-47C5-847B-28AF095DAAA2}" dt="2022-09-12T15:06:58.211" v="19257" actId="1076"/>
          <ac:picMkLst>
            <pc:docMk/>
            <pc:sldMk cId="2148041732" sldId="1702"/>
            <ac:picMk id="6" creationId="{FB34A3F7-5BDE-F170-2EC3-642F93F1734A}"/>
          </ac:picMkLst>
        </pc:picChg>
      </pc:sldChg>
      <pc:sldChg chg="addSp delSp modSp add del mod ord delAnim">
        <pc:chgData name="Bernat Sort Rufat" userId="1e5df0ea-a861-48a6-82a7-7328f5d65c37" providerId="ADAL" clId="{CCA64883-683B-47C5-847B-28AF095DAAA2}" dt="2022-09-12T19:20:42.586" v="19291" actId="2696"/>
        <pc:sldMkLst>
          <pc:docMk/>
          <pc:sldMk cId="1839401994" sldId="1703"/>
        </pc:sldMkLst>
        <pc:graphicFrameChg chg="del">
          <ac:chgData name="Bernat Sort Rufat" userId="1e5df0ea-a861-48a6-82a7-7328f5d65c37" providerId="ADAL" clId="{CCA64883-683B-47C5-847B-28AF095DAAA2}" dt="2022-09-09T09:27:11.383" v="18871" actId="478"/>
          <ac:graphicFrameMkLst>
            <pc:docMk/>
            <pc:sldMk cId="1839401994" sldId="1703"/>
            <ac:graphicFrameMk id="8" creationId="{056FE107-B1A1-3D2B-82D5-43958F23E280}"/>
          </ac:graphicFrameMkLst>
        </pc:graphicFrameChg>
        <pc:graphicFrameChg chg="mod modGraphic">
          <ac:chgData name="Bernat Sort Rufat" userId="1e5df0ea-a861-48a6-82a7-7328f5d65c37" providerId="ADAL" clId="{CCA64883-683B-47C5-847B-28AF095DAAA2}" dt="2022-09-09T09:33:44.462" v="18890" actId="122"/>
          <ac:graphicFrameMkLst>
            <pc:docMk/>
            <pc:sldMk cId="1839401994" sldId="1703"/>
            <ac:graphicFrameMk id="10" creationId="{2BF3EA3D-6DC2-194C-F768-54B013AF5BD2}"/>
          </ac:graphicFrameMkLst>
        </pc:graphicFrameChg>
        <pc:picChg chg="mod">
          <ac:chgData name="Bernat Sort Rufat" userId="1e5df0ea-a861-48a6-82a7-7328f5d65c37" providerId="ADAL" clId="{CCA64883-683B-47C5-847B-28AF095DAAA2}" dt="2022-09-10T20:25:31.414" v="18999" actId="1076"/>
          <ac:picMkLst>
            <pc:docMk/>
            <pc:sldMk cId="1839401994" sldId="1703"/>
            <ac:picMk id="4" creationId="{6824EA20-F406-113B-FA1F-3365D0525E30}"/>
          </ac:picMkLst>
        </pc:picChg>
        <pc:picChg chg="add del mod">
          <ac:chgData name="Bernat Sort Rufat" userId="1e5df0ea-a861-48a6-82a7-7328f5d65c37" providerId="ADAL" clId="{CCA64883-683B-47C5-847B-28AF095DAAA2}" dt="2022-09-10T20:26:13.799" v="19008" actId="21"/>
          <ac:picMkLst>
            <pc:docMk/>
            <pc:sldMk cId="1839401994" sldId="1703"/>
            <ac:picMk id="12" creationId="{08EACC5E-1FF6-1479-A599-503011F84C90}"/>
          </ac:picMkLst>
        </pc:picChg>
      </pc:sldChg>
      <pc:sldChg chg="addSp delSp modSp add del mod ord">
        <pc:chgData name="Bernat Sort Rufat" userId="1e5df0ea-a861-48a6-82a7-7328f5d65c37" providerId="ADAL" clId="{CCA64883-683B-47C5-847B-28AF095DAAA2}" dt="2022-09-11T11:21:24.869" v="19062" actId="2696"/>
        <pc:sldMkLst>
          <pc:docMk/>
          <pc:sldMk cId="2455064395" sldId="1704"/>
        </pc:sldMkLst>
        <pc:spChg chg="mod">
          <ac:chgData name="Bernat Sort Rufat" userId="1e5df0ea-a861-48a6-82a7-7328f5d65c37" providerId="ADAL" clId="{CCA64883-683B-47C5-847B-28AF095DAAA2}" dt="2022-09-11T11:20:26.545" v="19050" actId="165"/>
          <ac:spMkLst>
            <pc:docMk/>
            <pc:sldMk cId="2455064395" sldId="1704"/>
            <ac:spMk id="5" creationId="{F40D8786-42C8-02AF-92A9-041BBA2B3D66}"/>
          </ac:spMkLst>
        </pc:spChg>
        <pc:spChg chg="mod">
          <ac:chgData name="Bernat Sort Rufat" userId="1e5df0ea-a861-48a6-82a7-7328f5d65c37" providerId="ADAL" clId="{CCA64883-683B-47C5-847B-28AF095DAAA2}" dt="2022-09-11T11:20:26.545" v="19050" actId="165"/>
          <ac:spMkLst>
            <pc:docMk/>
            <pc:sldMk cId="2455064395" sldId="1704"/>
            <ac:spMk id="6" creationId="{4EA303AD-DE1A-0577-FC8F-FDA64A6CE528}"/>
          </ac:spMkLst>
        </pc:spChg>
        <pc:spChg chg="mod">
          <ac:chgData name="Bernat Sort Rufat" userId="1e5df0ea-a861-48a6-82a7-7328f5d65c37" providerId="ADAL" clId="{CCA64883-683B-47C5-847B-28AF095DAAA2}" dt="2022-09-11T11:20:26.545" v="19050" actId="165"/>
          <ac:spMkLst>
            <pc:docMk/>
            <pc:sldMk cId="2455064395" sldId="1704"/>
            <ac:spMk id="8" creationId="{C1AA398C-099F-84B7-DC46-C0E0AAFDD05D}"/>
          </ac:spMkLst>
        </pc:spChg>
        <pc:spChg chg="mod">
          <ac:chgData name="Bernat Sort Rufat" userId="1e5df0ea-a861-48a6-82a7-7328f5d65c37" providerId="ADAL" clId="{CCA64883-683B-47C5-847B-28AF095DAAA2}" dt="2022-09-11T11:20:26.545" v="19050" actId="165"/>
          <ac:spMkLst>
            <pc:docMk/>
            <pc:sldMk cId="2455064395" sldId="1704"/>
            <ac:spMk id="9" creationId="{9D5FD2F9-4EFD-1A1D-616F-24BB181FF26C}"/>
          </ac:spMkLst>
        </pc:spChg>
        <pc:spChg chg="mod">
          <ac:chgData name="Bernat Sort Rufat" userId="1e5df0ea-a861-48a6-82a7-7328f5d65c37" providerId="ADAL" clId="{CCA64883-683B-47C5-847B-28AF095DAAA2}" dt="2022-09-11T11:18:41.581" v="19026" actId="21"/>
          <ac:spMkLst>
            <pc:docMk/>
            <pc:sldMk cId="2455064395" sldId="1704"/>
            <ac:spMk id="15" creationId="{D14CD0A4-3602-92A9-B9E8-150B8FB89E5F}"/>
          </ac:spMkLst>
        </pc:spChg>
        <pc:spChg chg="mod topLvl">
          <ac:chgData name="Bernat Sort Rufat" userId="1e5df0ea-a861-48a6-82a7-7328f5d65c37" providerId="ADAL" clId="{CCA64883-683B-47C5-847B-28AF095DAAA2}" dt="2022-09-11T11:20:56.246" v="19056" actId="164"/>
          <ac:spMkLst>
            <pc:docMk/>
            <pc:sldMk cId="2455064395" sldId="1704"/>
            <ac:spMk id="16" creationId="{FC55FA9D-ECF6-2B08-184C-26B0AC4E03B2}"/>
          </ac:spMkLst>
        </pc:spChg>
        <pc:spChg chg="mod topLvl">
          <ac:chgData name="Bernat Sort Rufat" userId="1e5df0ea-a861-48a6-82a7-7328f5d65c37" providerId="ADAL" clId="{CCA64883-683B-47C5-847B-28AF095DAAA2}" dt="2022-09-11T11:20:56.246" v="19056" actId="164"/>
          <ac:spMkLst>
            <pc:docMk/>
            <pc:sldMk cId="2455064395" sldId="1704"/>
            <ac:spMk id="17" creationId="{CFB5094A-769B-F730-2B3F-A13F3C528104}"/>
          </ac:spMkLst>
        </pc:spChg>
        <pc:spChg chg="del">
          <ac:chgData name="Bernat Sort Rufat" userId="1e5df0ea-a861-48a6-82a7-7328f5d65c37" providerId="ADAL" clId="{CCA64883-683B-47C5-847B-28AF095DAAA2}" dt="2022-09-11T11:19:46.947" v="19045" actId="478"/>
          <ac:spMkLst>
            <pc:docMk/>
            <pc:sldMk cId="2455064395" sldId="1704"/>
            <ac:spMk id="19" creationId="{7BA8DE5A-2C48-FE60-0A7D-17C666C89A61}"/>
          </ac:spMkLst>
        </pc:spChg>
        <pc:spChg chg="add del">
          <ac:chgData name="Bernat Sort Rufat" userId="1e5df0ea-a861-48a6-82a7-7328f5d65c37" providerId="ADAL" clId="{CCA64883-683B-47C5-847B-28AF095DAAA2}" dt="2022-09-11T11:18:38.248" v="19023" actId="22"/>
          <ac:spMkLst>
            <pc:docMk/>
            <pc:sldMk cId="2455064395" sldId="1704"/>
            <ac:spMk id="21" creationId="{57EB3338-F0F7-C945-DB2F-EC004EC3DFF0}"/>
          </ac:spMkLst>
        </pc:spChg>
        <pc:spChg chg="add del">
          <ac:chgData name="Bernat Sort Rufat" userId="1e5df0ea-a861-48a6-82a7-7328f5d65c37" providerId="ADAL" clId="{CCA64883-683B-47C5-847B-28AF095DAAA2}" dt="2022-09-11T11:18:41.396" v="19025" actId="22"/>
          <ac:spMkLst>
            <pc:docMk/>
            <pc:sldMk cId="2455064395" sldId="1704"/>
            <ac:spMk id="22" creationId="{7585086A-64F4-A9AE-C36A-D932351B9ACC}"/>
          </ac:spMkLst>
        </pc:spChg>
        <pc:spChg chg="add del mod">
          <ac:chgData name="Bernat Sort Rufat" userId="1e5df0ea-a861-48a6-82a7-7328f5d65c37" providerId="ADAL" clId="{CCA64883-683B-47C5-847B-28AF095DAAA2}" dt="2022-09-11T11:19:04.128" v="19034" actId="478"/>
          <ac:spMkLst>
            <pc:docMk/>
            <pc:sldMk cId="2455064395" sldId="1704"/>
            <ac:spMk id="24" creationId="{B14A9A13-65BD-EF12-E0DF-6035933E4774}"/>
          </ac:spMkLst>
        </pc:spChg>
        <pc:spChg chg="mod">
          <ac:chgData name="Bernat Sort Rufat" userId="1e5df0ea-a861-48a6-82a7-7328f5d65c37" providerId="ADAL" clId="{CCA64883-683B-47C5-847B-28AF095DAAA2}" dt="2022-09-11T11:20:26.545" v="19050" actId="165"/>
          <ac:spMkLst>
            <pc:docMk/>
            <pc:sldMk cId="2455064395" sldId="1704"/>
            <ac:spMk id="45" creationId="{3D146593-8E81-0ABC-7EC2-9AA39A7FB978}"/>
          </ac:spMkLst>
        </pc:spChg>
        <pc:spChg chg="mod">
          <ac:chgData name="Bernat Sort Rufat" userId="1e5df0ea-a861-48a6-82a7-7328f5d65c37" providerId="ADAL" clId="{CCA64883-683B-47C5-847B-28AF095DAAA2}" dt="2022-09-11T11:20:26.545" v="19050" actId="165"/>
          <ac:spMkLst>
            <pc:docMk/>
            <pc:sldMk cId="2455064395" sldId="1704"/>
            <ac:spMk id="46" creationId="{2BF37D1B-F737-0DD5-5CBA-525C7727B709}"/>
          </ac:spMkLst>
        </pc:spChg>
        <pc:spChg chg="mod topLvl">
          <ac:chgData name="Bernat Sort Rufat" userId="1e5df0ea-a861-48a6-82a7-7328f5d65c37" providerId="ADAL" clId="{CCA64883-683B-47C5-847B-28AF095DAAA2}" dt="2022-09-11T11:20:56.246" v="19056" actId="164"/>
          <ac:spMkLst>
            <pc:docMk/>
            <pc:sldMk cId="2455064395" sldId="1704"/>
            <ac:spMk id="47" creationId="{EDA5A317-5367-C523-9E64-6FDA0BEB32E8}"/>
          </ac:spMkLst>
        </pc:spChg>
        <pc:grpChg chg="mod topLvl">
          <ac:chgData name="Bernat Sort Rufat" userId="1e5df0ea-a861-48a6-82a7-7328f5d65c37" providerId="ADAL" clId="{CCA64883-683B-47C5-847B-28AF095DAAA2}" dt="2022-09-11T11:20:56.246" v="19056" actId="164"/>
          <ac:grpSpMkLst>
            <pc:docMk/>
            <pc:sldMk cId="2455064395" sldId="1704"/>
            <ac:grpSpMk id="4" creationId="{A7833002-AF03-E943-92F0-81A18B9CFD9A}"/>
          </ac:grpSpMkLst>
        </pc:grpChg>
        <pc:grpChg chg="mod topLvl">
          <ac:chgData name="Bernat Sort Rufat" userId="1e5df0ea-a861-48a6-82a7-7328f5d65c37" providerId="ADAL" clId="{CCA64883-683B-47C5-847B-28AF095DAAA2}" dt="2022-09-11T11:20:56.246" v="19056" actId="164"/>
          <ac:grpSpMkLst>
            <pc:docMk/>
            <pc:sldMk cId="2455064395" sldId="1704"/>
            <ac:grpSpMk id="7" creationId="{FC4BF476-44E5-0E3C-1306-112389668749}"/>
          </ac:grpSpMkLst>
        </pc:grpChg>
        <pc:grpChg chg="add del mod">
          <ac:chgData name="Bernat Sort Rufat" userId="1e5df0ea-a861-48a6-82a7-7328f5d65c37" providerId="ADAL" clId="{CCA64883-683B-47C5-847B-28AF095DAAA2}" dt="2022-09-11T11:20:26.545" v="19050" actId="165"/>
          <ac:grpSpMkLst>
            <pc:docMk/>
            <pc:sldMk cId="2455064395" sldId="1704"/>
            <ac:grpSpMk id="11" creationId="{34FC3338-2F0B-F4F4-9ED2-F2D71FEDE464}"/>
          </ac:grpSpMkLst>
        </pc:grpChg>
        <pc:grpChg chg="add mod">
          <ac:chgData name="Bernat Sort Rufat" userId="1e5df0ea-a861-48a6-82a7-7328f5d65c37" providerId="ADAL" clId="{CCA64883-683B-47C5-847B-28AF095DAAA2}" dt="2022-09-11T11:21:01.975" v="19058" actId="12789"/>
          <ac:grpSpMkLst>
            <pc:docMk/>
            <pc:sldMk cId="2455064395" sldId="1704"/>
            <ac:grpSpMk id="12" creationId="{32BDDF3D-57C1-D5BE-A08A-E41E28DB9B51}"/>
          </ac:grpSpMkLst>
        </pc:grpChg>
        <pc:grpChg chg="del">
          <ac:chgData name="Bernat Sort Rufat" userId="1e5df0ea-a861-48a6-82a7-7328f5d65c37" providerId="ADAL" clId="{CCA64883-683B-47C5-847B-28AF095DAAA2}" dt="2022-09-11T11:19:46.037" v="19044" actId="478"/>
          <ac:grpSpMkLst>
            <pc:docMk/>
            <pc:sldMk cId="2455064395" sldId="1704"/>
            <ac:grpSpMk id="13" creationId="{D5CBF8B2-A8F9-7A97-911A-1C33E090F13F}"/>
          </ac:grpSpMkLst>
        </pc:grpChg>
        <pc:grpChg chg="mod topLvl">
          <ac:chgData name="Bernat Sort Rufat" userId="1e5df0ea-a861-48a6-82a7-7328f5d65c37" providerId="ADAL" clId="{CCA64883-683B-47C5-847B-28AF095DAAA2}" dt="2022-09-11T11:20:56.246" v="19056" actId="164"/>
          <ac:grpSpMkLst>
            <pc:docMk/>
            <pc:sldMk cId="2455064395" sldId="1704"/>
            <ac:grpSpMk id="44" creationId="{37EBB442-4CE3-6548-AE45-4ED0B5351A5B}"/>
          </ac:grpSpMkLst>
        </pc:grpChg>
      </pc:sldChg>
      <pc:sldChg chg="add">
        <pc:chgData name="Bernat Sort Rufat" userId="1e5df0ea-a861-48a6-82a7-7328f5d65c37" providerId="ADAL" clId="{CCA64883-683B-47C5-847B-28AF095DAAA2}" dt="2022-09-11T11:21:17.555" v="19059"/>
        <pc:sldMkLst>
          <pc:docMk/>
          <pc:sldMk cId="2152494966" sldId="1705"/>
        </pc:sldMkLst>
      </pc:sldChg>
      <pc:sldChg chg="addSp delSp modSp add del mod ord delAnim">
        <pc:chgData name="Bernat Sort Rufat" userId="1e5df0ea-a861-48a6-82a7-7328f5d65c37" providerId="ADAL" clId="{CCA64883-683B-47C5-847B-28AF095DAAA2}" dt="2022-09-12T19:20:31.435" v="19289" actId="2696"/>
        <pc:sldMkLst>
          <pc:docMk/>
          <pc:sldMk cId="2387025000" sldId="1706"/>
        </pc:sldMkLst>
        <pc:graphicFrameChg chg="add mod">
          <ac:chgData name="Bernat Sort Rufat" userId="1e5df0ea-a861-48a6-82a7-7328f5d65c37" providerId="ADAL" clId="{CCA64883-683B-47C5-847B-28AF095DAAA2}" dt="2022-09-12T15:11:02.762" v="19276" actId="1076"/>
          <ac:graphicFrameMkLst>
            <pc:docMk/>
            <pc:sldMk cId="2387025000" sldId="1706"/>
            <ac:graphicFrameMk id="7" creationId="{C8DF9489-989C-7126-A022-143A810E0648}"/>
          </ac:graphicFrameMkLst>
        </pc:graphicFrameChg>
        <pc:graphicFrameChg chg="del">
          <ac:chgData name="Bernat Sort Rufat" userId="1e5df0ea-a861-48a6-82a7-7328f5d65c37" providerId="ADAL" clId="{CCA64883-683B-47C5-847B-28AF095DAAA2}" dt="2022-09-12T15:10:59.654" v="19274" actId="478"/>
          <ac:graphicFrameMkLst>
            <pc:docMk/>
            <pc:sldMk cId="2387025000" sldId="1706"/>
            <ac:graphicFrameMk id="8" creationId="{056FE107-B1A1-3D2B-82D5-43958F23E280}"/>
          </ac:graphicFrameMkLst>
        </pc:graphicFrameChg>
      </pc:sldChg>
      <pc:sldMasterChg chg="add del addSldLayout delSldLayout">
        <pc:chgData name="Bernat Sort Rufat" userId="1e5df0ea-a861-48a6-82a7-7328f5d65c37" providerId="ADAL" clId="{CCA64883-683B-47C5-847B-28AF095DAAA2}" dt="2022-08-07T15:20:03.399" v="191" actId="47"/>
        <pc:sldMasterMkLst>
          <pc:docMk/>
          <pc:sldMasterMk cId="2817278264" sldId="2147483648"/>
        </pc:sldMasterMkLst>
        <pc:sldLayoutChg chg="add del">
          <pc:chgData name="Bernat Sort Rufat" userId="1e5df0ea-a861-48a6-82a7-7328f5d65c37" providerId="ADAL" clId="{CCA64883-683B-47C5-847B-28AF095DAAA2}" dt="2022-08-07T15:20:03.399" v="191" actId="47"/>
          <pc:sldLayoutMkLst>
            <pc:docMk/>
            <pc:sldMasterMk cId="2817278264" sldId="2147483648"/>
            <pc:sldLayoutMk cId="4050427981" sldId="2147483649"/>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728821847" sldId="2147483650"/>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2825199002" sldId="2147483651"/>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1654001134" sldId="2147483652"/>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3109847663" sldId="2147483653"/>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1768507490" sldId="2147483654"/>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475017097" sldId="2147483655"/>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324345594" sldId="2147483656"/>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688120236" sldId="2147483657"/>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1448460449" sldId="2147483658"/>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2412920011" sldId="2147483659"/>
          </pc:sldLayoutMkLst>
        </pc:sldLayoutChg>
      </pc:sldMasterChg>
      <pc:sldMasterChg chg="add del replId addSldLayout delSldLayout">
        <pc:chgData name="Bernat Sort Rufat" userId="1e5df0ea-a861-48a6-82a7-7328f5d65c37" providerId="ADAL" clId="{CCA64883-683B-47C5-847B-28AF095DAAA2}" dt="2022-08-07T09:25:57.505" v="167" actId="26606"/>
        <pc:sldMasterMkLst>
          <pc:docMk/>
          <pc:sldMasterMk cId="1976607706" sldId="2147483660"/>
        </pc:sldMasterMkLst>
        <pc:sldLayoutChg chg="add del">
          <pc:chgData name="Bernat Sort Rufat" userId="1e5df0ea-a861-48a6-82a7-7328f5d65c37" providerId="ADAL" clId="{CCA64883-683B-47C5-847B-28AF095DAAA2}" dt="2022-08-07T09:25:57.505" v="167" actId="26606"/>
          <pc:sldLayoutMkLst>
            <pc:docMk/>
            <pc:sldMasterMk cId="1976607706" sldId="2147483660"/>
            <pc:sldLayoutMk cId="1655495087" sldId="2147483661"/>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3306680329" sldId="2147483662"/>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1208091795" sldId="2147483663"/>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2157281246" sldId="2147483664"/>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3681906492" sldId="2147483665"/>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4016065724" sldId="2147483666"/>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4137168343" sldId="2147483667"/>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2090876645" sldId="2147483668"/>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1628129173" sldId="2147483669"/>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2073934746" sldId="2147483670"/>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4128918366" sldId="2147483671"/>
          </pc:sldLayoutMkLst>
        </pc:sldLayoutChg>
      </pc:sldMasterChg>
      <pc:sldMasterChg chg="add del addSldLayout delSldLayout">
        <pc:chgData name="Bernat Sort Rufat" userId="1e5df0ea-a861-48a6-82a7-7328f5d65c37" providerId="ADAL" clId="{CCA64883-683B-47C5-847B-28AF095DAAA2}" dt="2022-08-07T09:26:19.023" v="170" actId="26606"/>
        <pc:sldMasterMkLst>
          <pc:docMk/>
          <pc:sldMasterMk cId="3878215118" sldId="2147483673"/>
        </pc:sldMasterMkLst>
        <pc:sldLayoutChg chg="add del">
          <pc:chgData name="Bernat Sort Rufat" userId="1e5df0ea-a861-48a6-82a7-7328f5d65c37" providerId="ADAL" clId="{CCA64883-683B-47C5-847B-28AF095DAAA2}" dt="2022-08-07T09:26:19.023" v="170" actId="26606"/>
          <pc:sldLayoutMkLst>
            <pc:docMk/>
            <pc:sldMasterMk cId="3878215118" sldId="2147483673"/>
            <pc:sldLayoutMk cId="3003065152" sldId="2147483662"/>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2427356615" sldId="2147483663"/>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3617778054" sldId="2147483664"/>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4163571813" sldId="2147483665"/>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3298596360" sldId="2147483666"/>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3462493089" sldId="2147483667"/>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1047878314" sldId="2147483668"/>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2985108724" sldId="2147483669"/>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190582112" sldId="2147483670"/>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930441502" sldId="2147483671"/>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1962357268" sldId="2147483672"/>
          </pc:sldLayoutMkLst>
        </pc:sldLayoutChg>
      </pc:sldMasterChg>
      <pc:sldMasterChg chg="setBg modSldLayout">
        <pc:chgData name="Bernat Sort Rufat" userId="1e5df0ea-a861-48a6-82a7-7328f5d65c37" providerId="ADAL" clId="{CCA64883-683B-47C5-847B-28AF095DAAA2}" dt="2022-08-07T17:10:57.208" v="269"/>
        <pc:sldMasterMkLst>
          <pc:docMk/>
          <pc:sldMasterMk cId="3827398515" sldId="2147483713"/>
        </pc:sldMasterMkLst>
        <pc:sldLayoutChg chg="setBg">
          <pc:chgData name="Bernat Sort Rufat" userId="1e5df0ea-a861-48a6-82a7-7328f5d65c37" providerId="ADAL" clId="{CCA64883-683B-47C5-847B-28AF095DAAA2}" dt="2022-08-07T17:10:57.208" v="269"/>
          <pc:sldLayoutMkLst>
            <pc:docMk/>
            <pc:sldMasterMk cId="3827398515" sldId="2147483713"/>
            <pc:sldLayoutMk cId="1062076154" sldId="2147483714"/>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916447722" sldId="2147483715"/>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609692093" sldId="2147483716"/>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2981593703" sldId="2147483717"/>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1886692330" sldId="2147483718"/>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3858141493" sldId="2147483719"/>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1946554037" sldId="2147483720"/>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700099490" sldId="2147483721"/>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2442435308" sldId="2147483722"/>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879717" sldId="2147483723"/>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311744790" sldId="2147483724"/>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1415581819" sldId="2147483725"/>
          </pc:sldLayoutMkLst>
        </pc:sldLayoutChg>
      </pc:sldMasterChg>
      <pc:sldMasterChg chg="del delSldLayout">
        <pc:chgData name="Bernat Sort Rufat" userId="1e5df0ea-a861-48a6-82a7-7328f5d65c37" providerId="ADAL" clId="{CCA64883-683B-47C5-847B-28AF095DAAA2}" dt="2022-08-07T17:47:17.268" v="298" actId="2696"/>
        <pc:sldMasterMkLst>
          <pc:docMk/>
          <pc:sldMasterMk cId="1288982373" sldId="2147483726"/>
        </pc:sldMasterMkLst>
        <pc:sldLayoutChg chg="del">
          <pc:chgData name="Bernat Sort Rufat" userId="1e5df0ea-a861-48a6-82a7-7328f5d65c37" providerId="ADAL" clId="{CCA64883-683B-47C5-847B-28AF095DAAA2}" dt="2022-08-07T17:47:17.268" v="298" actId="2696"/>
          <pc:sldLayoutMkLst>
            <pc:docMk/>
            <pc:sldMasterMk cId="1288982373" sldId="2147483726"/>
            <pc:sldLayoutMk cId="2028874004" sldId="2147483727"/>
          </pc:sldLayoutMkLst>
        </pc:sldLayoutChg>
        <pc:sldLayoutChg chg="del">
          <pc:chgData name="Bernat Sort Rufat" userId="1e5df0ea-a861-48a6-82a7-7328f5d65c37" providerId="ADAL" clId="{CCA64883-683B-47C5-847B-28AF095DAAA2}" dt="2022-08-07T17:47:17.268" v="298" actId="2696"/>
          <pc:sldLayoutMkLst>
            <pc:docMk/>
            <pc:sldMasterMk cId="1288982373" sldId="2147483726"/>
            <pc:sldLayoutMk cId="103352419" sldId="2147483728"/>
          </pc:sldLayoutMkLst>
        </pc:sldLayoutChg>
        <pc:sldLayoutChg chg="del">
          <pc:chgData name="Bernat Sort Rufat" userId="1e5df0ea-a861-48a6-82a7-7328f5d65c37" providerId="ADAL" clId="{CCA64883-683B-47C5-847B-28AF095DAAA2}" dt="2022-08-07T17:47:17.268" v="298" actId="2696"/>
          <pc:sldLayoutMkLst>
            <pc:docMk/>
            <pc:sldMasterMk cId="1288982373" sldId="2147483726"/>
            <pc:sldLayoutMk cId="2732866360" sldId="2147483729"/>
          </pc:sldLayoutMkLst>
        </pc:sldLayoutChg>
        <pc:sldLayoutChg chg="del">
          <pc:chgData name="Bernat Sort Rufat" userId="1e5df0ea-a861-48a6-82a7-7328f5d65c37" providerId="ADAL" clId="{CCA64883-683B-47C5-847B-28AF095DAAA2}" dt="2022-08-07T17:47:17.268" v="298" actId="2696"/>
          <pc:sldLayoutMkLst>
            <pc:docMk/>
            <pc:sldMasterMk cId="1288982373" sldId="2147483726"/>
            <pc:sldLayoutMk cId="2161766587" sldId="2147483730"/>
          </pc:sldLayoutMkLst>
        </pc:sldLayoutChg>
      </pc:sldMasterChg>
      <pc:sldMasterChg chg="del delSldLayout">
        <pc:chgData name="Bernat Sort Rufat" userId="1e5df0ea-a861-48a6-82a7-7328f5d65c37" providerId="ADAL" clId="{CCA64883-683B-47C5-847B-28AF095DAAA2}" dt="2022-08-07T17:48:34.433" v="303" actId="2696"/>
        <pc:sldMasterMkLst>
          <pc:docMk/>
          <pc:sldMasterMk cId="1472957395" sldId="2147483726"/>
        </pc:sldMasterMkLst>
        <pc:sldLayoutChg chg="del">
          <pc:chgData name="Bernat Sort Rufat" userId="1e5df0ea-a861-48a6-82a7-7328f5d65c37" providerId="ADAL" clId="{CCA64883-683B-47C5-847B-28AF095DAAA2}" dt="2022-08-07T17:48:34.433" v="303" actId="2696"/>
          <pc:sldLayoutMkLst>
            <pc:docMk/>
            <pc:sldMasterMk cId="1472957395" sldId="2147483726"/>
            <pc:sldLayoutMk cId="2643518274" sldId="2147483727"/>
          </pc:sldLayoutMkLst>
        </pc:sldLayoutChg>
        <pc:sldLayoutChg chg="del">
          <pc:chgData name="Bernat Sort Rufat" userId="1e5df0ea-a861-48a6-82a7-7328f5d65c37" providerId="ADAL" clId="{CCA64883-683B-47C5-847B-28AF095DAAA2}" dt="2022-08-07T17:48:34.433" v="303" actId="2696"/>
          <pc:sldLayoutMkLst>
            <pc:docMk/>
            <pc:sldMasterMk cId="1472957395" sldId="2147483726"/>
            <pc:sldLayoutMk cId="1542840071" sldId="2147483728"/>
          </pc:sldLayoutMkLst>
        </pc:sldLayoutChg>
        <pc:sldLayoutChg chg="del">
          <pc:chgData name="Bernat Sort Rufat" userId="1e5df0ea-a861-48a6-82a7-7328f5d65c37" providerId="ADAL" clId="{CCA64883-683B-47C5-847B-28AF095DAAA2}" dt="2022-08-07T17:48:34.433" v="303" actId="2696"/>
          <pc:sldLayoutMkLst>
            <pc:docMk/>
            <pc:sldMasterMk cId="1472957395" sldId="2147483726"/>
            <pc:sldLayoutMk cId="4164390889" sldId="2147483729"/>
          </pc:sldLayoutMkLst>
        </pc:sldLayoutChg>
        <pc:sldLayoutChg chg="del">
          <pc:chgData name="Bernat Sort Rufat" userId="1e5df0ea-a861-48a6-82a7-7328f5d65c37" providerId="ADAL" clId="{CCA64883-683B-47C5-847B-28AF095DAAA2}" dt="2022-08-07T17:48:34.433" v="303" actId="2696"/>
          <pc:sldLayoutMkLst>
            <pc:docMk/>
            <pc:sldMasterMk cId="1472957395" sldId="2147483726"/>
            <pc:sldLayoutMk cId="1277567629" sldId="2147483730"/>
          </pc:sldLayoutMkLst>
        </pc:sldLayoutChg>
      </pc:sldMasterChg>
      <pc:sldMasterChg chg="del delSldLayout">
        <pc:chgData name="Bernat Sort Rufat" userId="1e5df0ea-a861-48a6-82a7-7328f5d65c37" providerId="ADAL" clId="{CCA64883-683B-47C5-847B-28AF095DAAA2}" dt="2022-08-07T17:50:31.843" v="328" actId="2696"/>
        <pc:sldMasterMkLst>
          <pc:docMk/>
          <pc:sldMasterMk cId="2737972461" sldId="2147483726"/>
        </pc:sldMasterMkLst>
        <pc:sldLayoutChg chg="del">
          <pc:chgData name="Bernat Sort Rufat" userId="1e5df0ea-a861-48a6-82a7-7328f5d65c37" providerId="ADAL" clId="{CCA64883-683B-47C5-847B-28AF095DAAA2}" dt="2022-08-07T17:50:31.843" v="328" actId="2696"/>
          <pc:sldLayoutMkLst>
            <pc:docMk/>
            <pc:sldMasterMk cId="2737972461" sldId="2147483726"/>
            <pc:sldLayoutMk cId="2858370886" sldId="2147483727"/>
          </pc:sldLayoutMkLst>
        </pc:sldLayoutChg>
        <pc:sldLayoutChg chg="del">
          <pc:chgData name="Bernat Sort Rufat" userId="1e5df0ea-a861-48a6-82a7-7328f5d65c37" providerId="ADAL" clId="{CCA64883-683B-47C5-847B-28AF095DAAA2}" dt="2022-08-07T17:50:31.843" v="328" actId="2696"/>
          <pc:sldLayoutMkLst>
            <pc:docMk/>
            <pc:sldMasterMk cId="2737972461" sldId="2147483726"/>
            <pc:sldLayoutMk cId="431781345" sldId="2147483728"/>
          </pc:sldLayoutMkLst>
        </pc:sldLayoutChg>
        <pc:sldLayoutChg chg="del">
          <pc:chgData name="Bernat Sort Rufat" userId="1e5df0ea-a861-48a6-82a7-7328f5d65c37" providerId="ADAL" clId="{CCA64883-683B-47C5-847B-28AF095DAAA2}" dt="2022-08-07T17:50:31.843" v="328" actId="2696"/>
          <pc:sldLayoutMkLst>
            <pc:docMk/>
            <pc:sldMasterMk cId="2737972461" sldId="2147483726"/>
            <pc:sldLayoutMk cId="540149777" sldId="2147483729"/>
          </pc:sldLayoutMkLst>
        </pc:sldLayoutChg>
        <pc:sldLayoutChg chg="del">
          <pc:chgData name="Bernat Sort Rufat" userId="1e5df0ea-a861-48a6-82a7-7328f5d65c37" providerId="ADAL" clId="{CCA64883-683B-47C5-847B-28AF095DAAA2}" dt="2022-08-07T17:50:31.843" v="328" actId="2696"/>
          <pc:sldLayoutMkLst>
            <pc:docMk/>
            <pc:sldMasterMk cId="2737972461" sldId="2147483726"/>
            <pc:sldLayoutMk cId="2137770180" sldId="2147483730"/>
          </pc:sldLayoutMkLst>
        </pc:sldLayoutChg>
      </pc:sldMasterChg>
      <pc:sldMasterChg chg="add del addSldLayout delSldLayout">
        <pc:chgData name="Bernat Sort Rufat" userId="1e5df0ea-a861-48a6-82a7-7328f5d65c37" providerId="ADAL" clId="{CCA64883-683B-47C5-847B-28AF095DAAA2}" dt="2022-08-07T09:26:30.504" v="173" actId="26606"/>
        <pc:sldMasterMkLst>
          <pc:docMk/>
          <pc:sldMasterMk cId="406070570" sldId="2147483738"/>
        </pc:sldMasterMkLst>
        <pc:sldLayoutChg chg="add del">
          <pc:chgData name="Bernat Sort Rufat" userId="1e5df0ea-a861-48a6-82a7-7328f5d65c37" providerId="ADAL" clId="{CCA64883-683B-47C5-847B-28AF095DAAA2}" dt="2022-08-07T09:26:30.504" v="173" actId="26606"/>
          <pc:sldLayoutMkLst>
            <pc:docMk/>
            <pc:sldMasterMk cId="406070570" sldId="2147483738"/>
            <pc:sldLayoutMk cId="608481253" sldId="2147483727"/>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2693110535" sldId="2147483728"/>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1644649883" sldId="2147483729"/>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865127859" sldId="2147483730"/>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1416413065" sldId="2147483731"/>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3586190087" sldId="2147483732"/>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1084548626" sldId="2147483733"/>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2941144278" sldId="2147483734"/>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630927375" sldId="2147483735"/>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3518880751" sldId="2147483736"/>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2010657451" sldId="2147483737"/>
          </pc:sldLayoutMkLst>
        </pc:sldLayoutChg>
      </pc:sldMasterChg>
    </pc:docChg>
  </pc:docChgLst>
  <pc:docChgLst>
    <pc:chgData name="Bernat Sort Rufat" userId="1879af19-4a76-4529-89d7-c5bc8d59539b" providerId="ADAL" clId="{D214ADBF-F6B8-364F-96B2-EDDF0AC26650}"/>
    <pc:docChg chg="undo custSel addSld modSld sldOrd">
      <pc:chgData name="Bernat Sort Rufat" userId="1879af19-4a76-4529-89d7-c5bc8d59539b" providerId="ADAL" clId="{D214ADBF-F6B8-364F-96B2-EDDF0AC26650}" dt="2023-09-19T07:31:16.951" v="492" actId="478"/>
      <pc:docMkLst>
        <pc:docMk/>
      </pc:docMkLst>
      <pc:sldChg chg="addSp delSp modSp mod">
        <pc:chgData name="Bernat Sort Rufat" userId="1879af19-4a76-4529-89d7-c5bc8d59539b" providerId="ADAL" clId="{D214ADBF-F6B8-364F-96B2-EDDF0AC26650}" dt="2023-09-19T07:31:16.951" v="492" actId="478"/>
        <pc:sldMkLst>
          <pc:docMk/>
          <pc:sldMk cId="1943774886" sldId="1706"/>
        </pc:sldMkLst>
        <pc:spChg chg="add del">
          <ac:chgData name="Bernat Sort Rufat" userId="1879af19-4a76-4529-89d7-c5bc8d59539b" providerId="ADAL" clId="{D214ADBF-F6B8-364F-96B2-EDDF0AC26650}" dt="2023-09-19T07:22:36.422" v="385" actId="22"/>
          <ac:spMkLst>
            <pc:docMk/>
            <pc:sldMk cId="1943774886" sldId="1706"/>
            <ac:spMk id="3" creationId="{67E93B6B-1C94-ACA1-1216-E9CE5E04E09A}"/>
          </ac:spMkLst>
        </pc:spChg>
        <pc:spChg chg="mod">
          <ac:chgData name="Bernat Sort Rufat" userId="1879af19-4a76-4529-89d7-c5bc8d59539b" providerId="ADAL" clId="{D214ADBF-F6B8-364F-96B2-EDDF0AC26650}" dt="2023-09-18T16:57:02.198" v="239" actId="14100"/>
          <ac:spMkLst>
            <pc:docMk/>
            <pc:sldMk cId="1943774886" sldId="1706"/>
            <ac:spMk id="21" creationId="{81880C9B-4341-AD8C-8590-9847341F56CC}"/>
          </ac:spMkLst>
        </pc:spChg>
        <pc:spChg chg="mod">
          <ac:chgData name="Bernat Sort Rufat" userId="1879af19-4a76-4529-89d7-c5bc8d59539b" providerId="ADAL" clId="{D214ADBF-F6B8-364F-96B2-EDDF0AC26650}" dt="2023-09-18T16:40:54.934" v="11" actId="20577"/>
          <ac:spMkLst>
            <pc:docMk/>
            <pc:sldMk cId="1943774886" sldId="1706"/>
            <ac:spMk id="41" creationId="{1AE542AF-2301-F4FB-8D63-AD04EDA14798}"/>
          </ac:spMkLst>
        </pc:spChg>
        <pc:spChg chg="mod">
          <ac:chgData name="Bernat Sort Rufat" userId="1879af19-4a76-4529-89d7-c5bc8d59539b" providerId="ADAL" clId="{D214ADBF-F6B8-364F-96B2-EDDF0AC26650}" dt="2023-09-18T16:57:07.479" v="240" actId="14100"/>
          <ac:spMkLst>
            <pc:docMk/>
            <pc:sldMk cId="1943774886" sldId="1706"/>
            <ac:spMk id="45" creationId="{2FBAE038-7449-F609-A01D-045EC661F973}"/>
          </ac:spMkLst>
        </pc:spChg>
        <pc:grpChg chg="add del mod">
          <ac:chgData name="Bernat Sort Rufat" userId="1879af19-4a76-4529-89d7-c5bc8d59539b" providerId="ADAL" clId="{D214ADBF-F6B8-364F-96B2-EDDF0AC26650}" dt="2023-09-19T07:29:33.677" v="459" actId="164"/>
          <ac:grpSpMkLst>
            <pc:docMk/>
            <pc:sldMk cId="1943774886" sldId="1706"/>
            <ac:grpSpMk id="8" creationId="{232426A7-40F5-F040-3398-C9F29B07AB52}"/>
          </ac:grpSpMkLst>
        </pc:grpChg>
        <pc:grpChg chg="add del mod">
          <ac:chgData name="Bernat Sort Rufat" userId="1879af19-4a76-4529-89d7-c5bc8d59539b" providerId="ADAL" clId="{D214ADBF-F6B8-364F-96B2-EDDF0AC26650}" dt="2023-09-19T07:31:16.951" v="492" actId="478"/>
          <ac:grpSpMkLst>
            <pc:docMk/>
            <pc:sldMk cId="1943774886" sldId="1706"/>
            <ac:grpSpMk id="9" creationId="{38592497-C4E6-7530-DD89-AEC2F89637E8}"/>
          </ac:grpSpMkLst>
        </pc:grpChg>
        <pc:grpChg chg="add mod">
          <ac:chgData name="Bernat Sort Rufat" userId="1879af19-4a76-4529-89d7-c5bc8d59539b" providerId="ADAL" clId="{D214ADBF-F6B8-364F-96B2-EDDF0AC26650}" dt="2023-09-19T07:31:01.743" v="491" actId="1076"/>
          <ac:grpSpMkLst>
            <pc:docMk/>
            <pc:sldMk cId="1943774886" sldId="1706"/>
            <ac:grpSpMk id="12" creationId="{55BDE968-9A08-CE0B-8B58-15714CA9BA1C}"/>
          </ac:grpSpMkLst>
        </pc:grpChg>
        <pc:picChg chg="add del mod modCrop">
          <ac:chgData name="Bernat Sort Rufat" userId="1879af19-4a76-4529-89d7-c5bc8d59539b" providerId="ADAL" clId="{D214ADBF-F6B8-364F-96B2-EDDF0AC26650}" dt="2023-09-19T07:29:55.388" v="478" actId="478"/>
          <ac:picMkLst>
            <pc:docMk/>
            <pc:sldMk cId="1943774886" sldId="1706"/>
            <ac:picMk id="4" creationId="{478B1314-9CDF-CC0E-9047-448C594B79FE}"/>
          </ac:picMkLst>
        </pc:picChg>
        <pc:picChg chg="add del mod">
          <ac:chgData name="Bernat Sort Rufat" userId="1879af19-4a76-4529-89d7-c5bc8d59539b" providerId="ADAL" clId="{D214ADBF-F6B8-364F-96B2-EDDF0AC26650}" dt="2023-09-19T07:24:22.168" v="404" actId="478"/>
          <ac:picMkLst>
            <pc:docMk/>
            <pc:sldMk cId="1943774886" sldId="1706"/>
            <ac:picMk id="5" creationId="{D8B4C302-1DDF-4EE5-368F-633CF471875A}"/>
          </ac:picMkLst>
        </pc:picChg>
        <pc:picChg chg="add del mod">
          <ac:chgData name="Bernat Sort Rufat" userId="1879af19-4a76-4529-89d7-c5bc8d59539b" providerId="ADAL" clId="{D214ADBF-F6B8-364F-96B2-EDDF0AC26650}" dt="2023-09-19T07:29:53.143" v="477" actId="478"/>
          <ac:picMkLst>
            <pc:docMk/>
            <pc:sldMk cId="1943774886" sldId="1706"/>
            <ac:picMk id="6" creationId="{ADF9D627-FD66-D598-B49F-963C3A6BCDFB}"/>
          </ac:picMkLst>
        </pc:picChg>
        <pc:picChg chg="add del mod">
          <ac:chgData name="Bernat Sort Rufat" userId="1879af19-4a76-4529-89d7-c5bc8d59539b" providerId="ADAL" clId="{D214ADBF-F6B8-364F-96B2-EDDF0AC26650}" dt="2023-09-19T07:29:52.312" v="476" actId="478"/>
          <ac:picMkLst>
            <pc:docMk/>
            <pc:sldMk cId="1943774886" sldId="1706"/>
            <ac:picMk id="7" creationId="{EE3B920A-AE06-533D-2440-988F0960544D}"/>
          </ac:picMkLst>
        </pc:picChg>
        <pc:picChg chg="mod">
          <ac:chgData name="Bernat Sort Rufat" userId="1879af19-4a76-4529-89d7-c5bc8d59539b" providerId="ADAL" clId="{D214ADBF-F6B8-364F-96B2-EDDF0AC26650}" dt="2023-09-19T07:30:33.039" v="489" actId="1076"/>
          <ac:picMkLst>
            <pc:docMk/>
            <pc:sldMk cId="1943774886" sldId="1706"/>
            <ac:picMk id="10" creationId="{24A83F8F-9F11-2882-4D12-CA133AE282E8}"/>
          </ac:picMkLst>
        </pc:picChg>
        <pc:picChg chg="mod">
          <ac:chgData name="Bernat Sort Rufat" userId="1879af19-4a76-4529-89d7-c5bc8d59539b" providerId="ADAL" clId="{D214ADBF-F6B8-364F-96B2-EDDF0AC26650}" dt="2023-09-19T07:30:33.039" v="489" actId="1076"/>
          <ac:picMkLst>
            <pc:docMk/>
            <pc:sldMk cId="1943774886" sldId="1706"/>
            <ac:picMk id="11" creationId="{F13ECE0A-4EA7-4B34-BB9D-ED8F0CE51C1A}"/>
          </ac:picMkLst>
        </pc:picChg>
        <pc:picChg chg="mod">
          <ac:chgData name="Bernat Sort Rufat" userId="1879af19-4a76-4529-89d7-c5bc8d59539b" providerId="ADAL" clId="{D214ADBF-F6B8-364F-96B2-EDDF0AC26650}" dt="2023-09-19T07:31:01.743" v="491" actId="1076"/>
          <ac:picMkLst>
            <pc:docMk/>
            <pc:sldMk cId="1943774886" sldId="1706"/>
            <ac:picMk id="13" creationId="{182F60B3-C1BF-BAA2-8A69-6A20B2ACC89A}"/>
          </ac:picMkLst>
        </pc:picChg>
        <pc:picChg chg="mod">
          <ac:chgData name="Bernat Sort Rufat" userId="1879af19-4a76-4529-89d7-c5bc8d59539b" providerId="ADAL" clId="{D214ADBF-F6B8-364F-96B2-EDDF0AC26650}" dt="2023-09-19T07:31:01.743" v="491" actId="1076"/>
          <ac:picMkLst>
            <pc:docMk/>
            <pc:sldMk cId="1943774886" sldId="1706"/>
            <ac:picMk id="14" creationId="{FDE4B654-CE19-A80E-39C5-5C8C7A27A297}"/>
          </ac:picMkLst>
        </pc:picChg>
        <pc:picChg chg="mod">
          <ac:chgData name="Bernat Sort Rufat" userId="1879af19-4a76-4529-89d7-c5bc8d59539b" providerId="ADAL" clId="{D214ADBF-F6B8-364F-96B2-EDDF0AC26650}" dt="2023-09-19T07:30:30.709" v="488" actId="14100"/>
          <ac:picMkLst>
            <pc:docMk/>
            <pc:sldMk cId="1943774886" sldId="1706"/>
            <ac:picMk id="15" creationId="{19F7852D-3620-8B16-0F5E-616FA03EA314}"/>
          </ac:picMkLst>
        </pc:picChg>
        <pc:picChg chg="mod">
          <ac:chgData name="Bernat Sort Rufat" userId="1879af19-4a76-4529-89d7-c5bc8d59539b" providerId="ADAL" clId="{D214ADBF-F6B8-364F-96B2-EDDF0AC26650}" dt="2023-09-19T07:25:42.881" v="418" actId="1076"/>
          <ac:picMkLst>
            <pc:docMk/>
            <pc:sldMk cId="1943774886" sldId="1706"/>
            <ac:picMk id="3074" creationId="{4BEF8FDD-D9DC-F9F1-1F6A-CBAD302CE71F}"/>
          </ac:picMkLst>
        </pc:picChg>
        <pc:picChg chg="add del mod">
          <ac:chgData name="Bernat Sort Rufat" userId="1879af19-4a76-4529-89d7-c5bc8d59539b" providerId="ADAL" clId="{D214ADBF-F6B8-364F-96B2-EDDF0AC26650}" dt="2023-09-19T07:25:34.966" v="413" actId="478"/>
          <ac:picMkLst>
            <pc:docMk/>
            <pc:sldMk cId="1943774886" sldId="1706"/>
            <ac:picMk id="3082" creationId="{740DADC5-CFE1-360F-2F54-07E3E441893A}"/>
          </ac:picMkLst>
        </pc:picChg>
      </pc:sldChg>
      <pc:sldChg chg="addSp delSp modSp new mod ord">
        <pc:chgData name="Bernat Sort Rufat" userId="1879af19-4a76-4529-89d7-c5bc8d59539b" providerId="ADAL" clId="{D214ADBF-F6B8-364F-96B2-EDDF0AC26650}" dt="2023-09-18T19:53:27.359" v="383" actId="1076"/>
        <pc:sldMkLst>
          <pc:docMk/>
          <pc:sldMk cId="282281826" sldId="1707"/>
        </pc:sldMkLst>
        <pc:spChg chg="mod">
          <ac:chgData name="Bernat Sort Rufat" userId="1879af19-4a76-4529-89d7-c5bc8d59539b" providerId="ADAL" clId="{D214ADBF-F6B8-364F-96B2-EDDF0AC26650}" dt="2023-09-18T16:59:06.679" v="243"/>
          <ac:spMkLst>
            <pc:docMk/>
            <pc:sldMk cId="282281826" sldId="1707"/>
            <ac:spMk id="4" creationId="{31A02DC2-C166-0859-1A55-16F2D6F44FAF}"/>
          </ac:spMkLst>
        </pc:spChg>
        <pc:spChg chg="mod">
          <ac:chgData name="Bernat Sort Rufat" userId="1879af19-4a76-4529-89d7-c5bc8d59539b" providerId="ADAL" clId="{D214ADBF-F6B8-364F-96B2-EDDF0AC26650}" dt="2023-09-18T16:59:06.679" v="243"/>
          <ac:spMkLst>
            <pc:docMk/>
            <pc:sldMk cId="282281826" sldId="1707"/>
            <ac:spMk id="5" creationId="{64911766-72AD-2BAE-EA4B-793541CDB6B6}"/>
          </ac:spMkLst>
        </pc:spChg>
        <pc:spChg chg="mod">
          <ac:chgData name="Bernat Sort Rufat" userId="1879af19-4a76-4529-89d7-c5bc8d59539b" providerId="ADAL" clId="{D214ADBF-F6B8-364F-96B2-EDDF0AC26650}" dt="2023-09-18T16:59:06.679" v="243"/>
          <ac:spMkLst>
            <pc:docMk/>
            <pc:sldMk cId="282281826" sldId="1707"/>
            <ac:spMk id="6" creationId="{1ABF8AB9-5349-47D6-CF84-66C15F5E9AE9}"/>
          </ac:spMkLst>
        </pc:spChg>
        <pc:spChg chg="mod">
          <ac:chgData name="Bernat Sort Rufat" userId="1879af19-4a76-4529-89d7-c5bc8d59539b" providerId="ADAL" clId="{D214ADBF-F6B8-364F-96B2-EDDF0AC26650}" dt="2023-09-18T16:59:06.679" v="243"/>
          <ac:spMkLst>
            <pc:docMk/>
            <pc:sldMk cId="282281826" sldId="1707"/>
            <ac:spMk id="7" creationId="{F4753D0A-1278-58F8-FFC6-7E54CBBF506F}"/>
          </ac:spMkLst>
        </pc:spChg>
        <pc:spChg chg="mod">
          <ac:chgData name="Bernat Sort Rufat" userId="1879af19-4a76-4529-89d7-c5bc8d59539b" providerId="ADAL" clId="{D214ADBF-F6B8-364F-96B2-EDDF0AC26650}" dt="2023-09-18T16:59:06.679" v="243"/>
          <ac:spMkLst>
            <pc:docMk/>
            <pc:sldMk cId="282281826" sldId="1707"/>
            <ac:spMk id="8" creationId="{EC2ADC15-D9FF-EF67-B458-02C8635DEF8B}"/>
          </ac:spMkLst>
        </pc:spChg>
        <pc:spChg chg="mod">
          <ac:chgData name="Bernat Sort Rufat" userId="1879af19-4a76-4529-89d7-c5bc8d59539b" providerId="ADAL" clId="{D214ADBF-F6B8-364F-96B2-EDDF0AC26650}" dt="2023-09-18T16:59:06.679" v="243"/>
          <ac:spMkLst>
            <pc:docMk/>
            <pc:sldMk cId="282281826" sldId="1707"/>
            <ac:spMk id="9" creationId="{3EF96F00-C3C4-7536-00C8-69023D00DC9A}"/>
          </ac:spMkLst>
        </pc:spChg>
        <pc:spChg chg="mod">
          <ac:chgData name="Bernat Sort Rufat" userId="1879af19-4a76-4529-89d7-c5bc8d59539b" providerId="ADAL" clId="{D214ADBF-F6B8-364F-96B2-EDDF0AC26650}" dt="2023-09-18T16:59:06.679" v="243"/>
          <ac:spMkLst>
            <pc:docMk/>
            <pc:sldMk cId="282281826" sldId="1707"/>
            <ac:spMk id="10" creationId="{BC547BBD-B0D1-6C44-F658-AB4154F7D228}"/>
          </ac:spMkLst>
        </pc:spChg>
        <pc:spChg chg="add mod">
          <ac:chgData name="Bernat Sort Rufat" userId="1879af19-4a76-4529-89d7-c5bc8d59539b" providerId="ADAL" clId="{D214ADBF-F6B8-364F-96B2-EDDF0AC26650}" dt="2023-09-18T19:53:27.359" v="383" actId="1076"/>
          <ac:spMkLst>
            <pc:docMk/>
            <pc:sldMk cId="282281826" sldId="1707"/>
            <ac:spMk id="11" creationId="{A48DF0A4-F192-1778-6025-8D10B306910C}"/>
          </ac:spMkLst>
        </pc:spChg>
        <pc:grpChg chg="add mod">
          <ac:chgData name="Bernat Sort Rufat" userId="1879af19-4a76-4529-89d7-c5bc8d59539b" providerId="ADAL" clId="{D214ADBF-F6B8-364F-96B2-EDDF0AC26650}" dt="2023-09-18T19:52:59.952" v="380" actId="14100"/>
          <ac:grpSpMkLst>
            <pc:docMk/>
            <pc:sldMk cId="282281826" sldId="1707"/>
            <ac:grpSpMk id="3" creationId="{BF4702D2-1B2E-1624-BD0B-E9185FE6A139}"/>
          </ac:grpSpMkLst>
        </pc:grpChg>
        <pc:graphicFrameChg chg="add mod modGraphic">
          <ac:chgData name="Bernat Sort Rufat" userId="1879af19-4a76-4529-89d7-c5bc8d59539b" providerId="ADAL" clId="{D214ADBF-F6B8-364F-96B2-EDDF0AC26650}" dt="2023-09-18T19:53:19.288" v="382" actId="790"/>
          <ac:graphicFrameMkLst>
            <pc:docMk/>
            <pc:sldMk cId="282281826" sldId="1707"/>
            <ac:graphicFrameMk id="2" creationId="{FF5B9EED-210C-455B-CF96-834179B22F6D}"/>
          </ac:graphicFrameMkLst>
        </pc:graphicFrameChg>
        <pc:graphicFrameChg chg="add del modGraphic">
          <ac:chgData name="Bernat Sort Rufat" userId="1879af19-4a76-4529-89d7-c5bc8d59539b" providerId="ADAL" clId="{D214ADBF-F6B8-364F-96B2-EDDF0AC26650}" dt="2023-09-18T19:41:45.014" v="282"/>
          <ac:graphicFrameMkLst>
            <pc:docMk/>
            <pc:sldMk cId="282281826" sldId="1707"/>
            <ac:graphicFrameMk id="12" creationId="{388D7686-945F-7140-558F-6D427F0B75E6}"/>
          </ac:graphicFrameMkLst>
        </pc:graphicFrameChg>
      </pc:sldChg>
      <pc:sldChg chg="new">
        <pc:chgData name="Bernat Sort Rufat" userId="1879af19-4a76-4529-89d7-c5bc8d59539b" providerId="ADAL" clId="{D214ADBF-F6B8-364F-96B2-EDDF0AC26650}" dt="2023-09-18T16:59:21.662" v="255" actId="680"/>
        <pc:sldMkLst>
          <pc:docMk/>
          <pc:sldMk cId="331963244" sldId="170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30AFD-93B4-4AF2-987A-4595C198CC60}" type="datetimeFigureOut">
              <a:rPr lang="en-US" smtClean="0"/>
              <a:t>9/23/23</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DDDE0-1E31-4B20-86CE-6761B9F06B01}" type="slidenum">
              <a:rPr lang="en-US" smtClean="0"/>
              <a:t>‹#›</a:t>
            </a:fld>
            <a:endParaRPr lang="en-US"/>
          </a:p>
        </p:txBody>
      </p:sp>
    </p:spTree>
    <p:extLst>
      <p:ext uri="{BB962C8B-B14F-4D97-AF65-F5344CB8AC3E}">
        <p14:creationId xmlns:p14="http://schemas.microsoft.com/office/powerpoint/2010/main" val="4164329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EF7719-49CC-4B6B-9E2B-6F06A5FC22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461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s-ES" sz="1100">
                <a:effectLst/>
                <a:latin typeface="Tahoma" panose="020B0604030504040204" pitchFamily="34" charset="0"/>
                <a:ea typeface="Times New Roman" panose="02020603050405020304" pitchFamily="18" charset="0"/>
              </a:rPr>
              <a:t>Sin embargo, hasta la fecha no se ha encontrado una forma de garantizar que la rehabilitación sea eficaz para lograr un cambio significativo en la vida del paciente, lo que a veces supone una grave pérdida de tiempo y dinero tanto para el paciente como para el sistema sanitario. </a:t>
            </a:r>
          </a:p>
          <a:p>
            <a:pPr algn="just"/>
            <a:r>
              <a:rPr lang="es-ES" sz="1200">
                <a:effectLst/>
                <a:latin typeface="Tahoma" panose="020B0604030504040204" pitchFamily="34" charset="0"/>
                <a:ea typeface="Times New Roman" panose="02020603050405020304" pitchFamily="18" charset="0"/>
              </a:rPr>
              <a:t>Aunque la rehabilitación es muy prometedora a la hora de restablecer las funciones y mejorar el bienestar de las personas con deficiencias musculoesqueléticas, su eficacia varía mucho debido a la compleja interacción de factores que influyen en los resultados de la terapia. </a:t>
            </a:r>
            <a:endParaRPr lang="es-ES" sz="1200">
              <a:latin typeface="Tahoma" panose="020B0604030504040204" pitchFamily="34" charset="0"/>
              <a:ea typeface="Times New Roman" panose="02020603050405020304" pitchFamily="18" charset="0"/>
            </a:endParaRPr>
          </a:p>
          <a:p>
            <a:pPr algn="just"/>
            <a:r>
              <a:rPr lang="es-ES" sz="1200">
                <a:effectLst/>
                <a:latin typeface="Tahoma" panose="020B0604030504040204" pitchFamily="34" charset="0"/>
                <a:ea typeface="Times New Roman" panose="02020603050405020304" pitchFamily="18" charset="0"/>
              </a:rPr>
              <a:t>Esta imprevisibilidad supone un reto importante tanto para los médicos como para los pacientes, que invierten un tiempo, un esfuerzo y unos recursos considerables en programas de rehabilitación con resultados inciertos.</a:t>
            </a:r>
            <a:endParaRPr lang="en-ES" sz="1200"/>
          </a:p>
          <a:p>
            <a:endParaRPr lang="en-ES"/>
          </a:p>
        </p:txBody>
      </p:sp>
      <p:sp>
        <p:nvSpPr>
          <p:cNvPr id="4" name="Slide Number Placeholder 3"/>
          <p:cNvSpPr>
            <a:spLocks noGrp="1"/>
          </p:cNvSpPr>
          <p:nvPr>
            <p:ph type="sldNum" sz="quarter" idx="5"/>
          </p:nvPr>
        </p:nvSpPr>
        <p:spPr/>
        <p:txBody>
          <a:bodyPr/>
          <a:lstStyle/>
          <a:p>
            <a:fld id="{595DDDE0-1E31-4B20-86CE-6761B9F06B01}" type="slidenum">
              <a:rPr lang="en-US" smtClean="0"/>
              <a:t>10</a:t>
            </a:fld>
            <a:endParaRPr lang="en-US"/>
          </a:p>
        </p:txBody>
      </p:sp>
    </p:spTree>
    <p:extLst>
      <p:ext uri="{BB962C8B-B14F-4D97-AF65-F5344CB8AC3E}">
        <p14:creationId xmlns:p14="http://schemas.microsoft.com/office/powerpoint/2010/main" val="125824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30000"/>
              </a:lnSpc>
              <a:buFont typeface="Wingdings" panose="05000000000000000000" pitchFamily="2" charset="2"/>
              <a:buNone/>
            </a:pPr>
            <a:r>
              <a:rPr lang="es-ES_tradnl" sz="1200" b="0" dirty="0">
                <a:solidFill>
                  <a:srgbClr val="494B69"/>
                </a:solidFill>
                <a:latin typeface="Roboto"/>
              </a:rPr>
              <a:t>Fundamentado en el artículo de Brian </a:t>
            </a:r>
            <a:r>
              <a:rPr lang="es-ES_tradnl" sz="1200" b="0" dirty="0" err="1">
                <a:solidFill>
                  <a:srgbClr val="494B69"/>
                </a:solidFill>
                <a:latin typeface="Roboto"/>
              </a:rPr>
              <a:t>Horsak</a:t>
            </a:r>
            <a:r>
              <a:rPr lang="es-ES_tradnl" sz="1200" b="0" dirty="0">
                <a:solidFill>
                  <a:srgbClr val="494B69"/>
                </a:solidFill>
                <a:latin typeface="Roboto"/>
              </a:rPr>
              <a:t> et al., '</a:t>
            </a:r>
            <a:r>
              <a:rPr lang="es-ES_tradnl" sz="1200" b="0" dirty="0" err="1">
                <a:solidFill>
                  <a:srgbClr val="494B69"/>
                </a:solidFill>
                <a:latin typeface="Roboto"/>
              </a:rPr>
              <a:t>GaitRec</a:t>
            </a:r>
            <a:r>
              <a:rPr lang="es-ES_tradnl" sz="1200" b="0" dirty="0">
                <a:solidFill>
                  <a:srgbClr val="494B69"/>
                </a:solidFill>
                <a:latin typeface="Roboto"/>
              </a:rPr>
              <a:t>: A </a:t>
            </a:r>
            <a:r>
              <a:rPr lang="es-ES_tradnl" sz="1200" b="0" dirty="0" err="1">
                <a:solidFill>
                  <a:srgbClr val="494B69"/>
                </a:solidFill>
                <a:latin typeface="Roboto"/>
              </a:rPr>
              <a:t>Large-Scale</a:t>
            </a:r>
            <a:r>
              <a:rPr lang="es-ES_tradnl" sz="1200" b="0" dirty="0">
                <a:solidFill>
                  <a:srgbClr val="494B69"/>
                </a:solidFill>
                <a:latin typeface="Roboto"/>
              </a:rPr>
              <a:t> </a:t>
            </a:r>
            <a:r>
              <a:rPr lang="es-ES_tradnl" sz="1200" b="0" dirty="0" err="1">
                <a:solidFill>
                  <a:srgbClr val="494B69"/>
                </a:solidFill>
                <a:latin typeface="Roboto"/>
              </a:rPr>
              <a:t>Ground</a:t>
            </a:r>
            <a:r>
              <a:rPr lang="es-ES_tradnl" sz="1200" b="0" dirty="0">
                <a:solidFill>
                  <a:srgbClr val="494B69"/>
                </a:solidFill>
                <a:latin typeface="Roboto"/>
              </a:rPr>
              <a:t> </a:t>
            </a:r>
            <a:r>
              <a:rPr lang="es-ES_tradnl" sz="1200" b="0" dirty="0" err="1">
                <a:solidFill>
                  <a:srgbClr val="494B69"/>
                </a:solidFill>
                <a:latin typeface="Roboto"/>
              </a:rPr>
              <a:t>Reaction</a:t>
            </a:r>
            <a:r>
              <a:rPr lang="es-ES_tradnl" sz="1200" b="0" dirty="0">
                <a:solidFill>
                  <a:srgbClr val="494B69"/>
                </a:solidFill>
                <a:latin typeface="Roboto"/>
              </a:rPr>
              <a:t> </a:t>
            </a:r>
            <a:r>
              <a:rPr lang="es-ES_tradnl" sz="1200" b="0" dirty="0" err="1">
                <a:solidFill>
                  <a:srgbClr val="494B69"/>
                </a:solidFill>
                <a:latin typeface="Roboto"/>
              </a:rPr>
              <a:t>Force</a:t>
            </a:r>
            <a:r>
              <a:rPr lang="es-ES_tradnl" sz="1200" b="0" dirty="0">
                <a:solidFill>
                  <a:srgbClr val="494B69"/>
                </a:solidFill>
                <a:latin typeface="Roboto"/>
              </a:rPr>
              <a:t> </a:t>
            </a:r>
            <a:r>
              <a:rPr lang="es-ES_tradnl" sz="1200" b="0" dirty="0" err="1">
                <a:solidFill>
                  <a:srgbClr val="494B69"/>
                </a:solidFill>
                <a:latin typeface="Roboto"/>
              </a:rPr>
              <a:t>Dataset</a:t>
            </a:r>
            <a:r>
              <a:rPr lang="es-ES_tradnl" sz="1200" b="0" dirty="0">
                <a:solidFill>
                  <a:srgbClr val="494B69"/>
                </a:solidFill>
                <a:latin typeface="Roboto"/>
              </a:rPr>
              <a:t> </a:t>
            </a:r>
            <a:r>
              <a:rPr lang="es-ES_tradnl" sz="1200" b="0" dirty="0" err="1">
                <a:solidFill>
                  <a:srgbClr val="494B69"/>
                </a:solidFill>
                <a:latin typeface="Roboto"/>
              </a:rPr>
              <a:t>of</a:t>
            </a:r>
            <a:r>
              <a:rPr lang="es-ES_tradnl" sz="1200" b="0" dirty="0">
                <a:solidFill>
                  <a:srgbClr val="494B69"/>
                </a:solidFill>
                <a:latin typeface="Roboto"/>
              </a:rPr>
              <a:t> </a:t>
            </a:r>
            <a:r>
              <a:rPr lang="es-ES_tradnl" sz="1200" b="0" dirty="0" err="1">
                <a:solidFill>
                  <a:srgbClr val="494B69"/>
                </a:solidFill>
                <a:latin typeface="Roboto"/>
              </a:rPr>
              <a:t>Healthy</a:t>
            </a:r>
            <a:r>
              <a:rPr lang="es-ES_tradnl" sz="1200" b="0" dirty="0">
                <a:solidFill>
                  <a:srgbClr val="494B69"/>
                </a:solidFill>
                <a:latin typeface="Roboto"/>
              </a:rPr>
              <a:t> and </a:t>
            </a:r>
            <a:r>
              <a:rPr lang="es-ES_tradnl" sz="1200" b="0" dirty="0" err="1">
                <a:solidFill>
                  <a:srgbClr val="494B69"/>
                </a:solidFill>
                <a:latin typeface="Roboto"/>
              </a:rPr>
              <a:t>Impaired</a:t>
            </a:r>
            <a:r>
              <a:rPr lang="es-ES_tradnl" sz="1200" b="0" dirty="0">
                <a:solidFill>
                  <a:srgbClr val="494B69"/>
                </a:solidFill>
                <a:latin typeface="Roboto"/>
              </a:rPr>
              <a:t> </a:t>
            </a:r>
            <a:r>
              <a:rPr lang="es-ES_tradnl" sz="1200" b="0" dirty="0" err="1">
                <a:solidFill>
                  <a:srgbClr val="494B69"/>
                </a:solidFill>
                <a:latin typeface="Roboto"/>
              </a:rPr>
              <a:t>Gait</a:t>
            </a:r>
            <a:r>
              <a:rPr lang="es-ES_tradnl" sz="1200" b="0" dirty="0">
                <a:solidFill>
                  <a:srgbClr val="494B69"/>
                </a:solidFill>
                <a:latin typeface="Roboto"/>
              </a:rPr>
              <a:t>', nuestra investigación se apoya en un conjunto de datos exhaustivo.</a:t>
            </a:r>
          </a:p>
          <a:p>
            <a:pPr marL="0" indent="0">
              <a:lnSpc>
                <a:spcPct val="130000"/>
              </a:lnSpc>
              <a:buFont typeface="Wingdings" panose="05000000000000000000" pitchFamily="2" charset="2"/>
              <a:buNone/>
            </a:pPr>
            <a:endParaRPr lang="es-ES_tradnl" sz="1200" b="0" dirty="0">
              <a:solidFill>
                <a:srgbClr val="494B69"/>
              </a:solidFill>
              <a:latin typeface="Roboto"/>
            </a:endParaRPr>
          </a:p>
          <a:p>
            <a:pPr marL="0" indent="0">
              <a:lnSpc>
                <a:spcPct val="130000"/>
              </a:lnSpc>
              <a:buFont typeface="Wingdings" panose="05000000000000000000" pitchFamily="2" charset="2"/>
              <a:buNone/>
            </a:pPr>
            <a:r>
              <a:rPr lang="es-ES_tradnl" sz="1200" b="0" dirty="0">
                <a:solidFill>
                  <a:srgbClr val="494B69"/>
                </a:solidFill>
                <a:latin typeface="Roboto"/>
              </a:rPr>
              <a:t>Este recurso plantea oportunidades significativas para explorar y profundizar en el análisis de marcha y la rehabilitación.</a:t>
            </a:r>
          </a:p>
          <a:p>
            <a:pPr marL="0" indent="0">
              <a:lnSpc>
                <a:spcPct val="130000"/>
              </a:lnSpc>
              <a:buFont typeface="Wingdings" panose="05000000000000000000" pitchFamily="2" charset="2"/>
              <a:buNone/>
            </a:pPr>
            <a:r>
              <a:rPr lang="es-ES_tradnl" sz="1200" b="0" dirty="0">
                <a:solidFill>
                  <a:srgbClr val="494B69"/>
                </a:solidFill>
                <a:latin typeface="Roboto"/>
              </a:rPr>
              <a:t>Nuestra motivación surge de la necesidad de cerrar la brecha entre los objetivos de la rehabilitación y los resultados concretos para pacientes con deficiencias musculoesqueléticas.</a:t>
            </a:r>
          </a:p>
          <a:p>
            <a:pPr marL="0" indent="0">
              <a:lnSpc>
                <a:spcPct val="130000"/>
              </a:lnSpc>
              <a:buFont typeface="Wingdings" panose="05000000000000000000" pitchFamily="2" charset="2"/>
              <a:buNone/>
            </a:pPr>
            <a:r>
              <a:rPr lang="es-ES_tradnl" sz="1200" b="0" dirty="0">
                <a:solidFill>
                  <a:srgbClr val="494B69"/>
                </a:solidFill>
                <a:latin typeface="Roboto"/>
              </a:rPr>
              <a:t>Queremos dotar a médicos y pacientes de herramientas para adaptar terapias basadas en indicadores objetivos, brindando un camino más claro hacia la recuperación.</a:t>
            </a:r>
          </a:p>
          <a:p>
            <a:pPr marL="0" indent="0">
              <a:lnSpc>
                <a:spcPct val="130000"/>
              </a:lnSpc>
              <a:buFont typeface="Wingdings" panose="05000000000000000000" pitchFamily="2" charset="2"/>
              <a:buNone/>
            </a:pPr>
            <a:endParaRPr lang="es-ES_tradnl" b="0" dirty="0">
              <a:solidFill>
                <a:srgbClr val="494B69"/>
              </a:solidFill>
              <a:latin typeface="Roboto"/>
            </a:endParaRPr>
          </a:p>
          <a:p>
            <a:pPr marL="0" indent="0">
              <a:lnSpc>
                <a:spcPct val="130000"/>
              </a:lnSpc>
              <a:buFont typeface="Wingdings" panose="05000000000000000000" pitchFamily="2" charset="2"/>
              <a:buNone/>
            </a:pPr>
            <a:r>
              <a:rPr lang="es-ES_tradnl" b="0" dirty="0">
                <a:solidFill>
                  <a:srgbClr val="494B69"/>
                </a:solidFill>
                <a:latin typeface="Roboto"/>
              </a:rPr>
              <a:t>Más allá del ámbito clínico, nuestras investigaciones buscan abordar preocupaciones humanitarias y de eficiencia.</a:t>
            </a:r>
          </a:p>
          <a:p>
            <a:pPr marL="0" indent="0">
              <a:lnSpc>
                <a:spcPct val="130000"/>
              </a:lnSpc>
              <a:buFont typeface="Wingdings" panose="05000000000000000000" pitchFamily="2" charset="2"/>
              <a:buNone/>
            </a:pPr>
            <a:r>
              <a:rPr lang="es-ES_tradnl" b="0" dirty="0">
                <a:solidFill>
                  <a:srgbClr val="494B69"/>
                </a:solidFill>
                <a:latin typeface="Roboto"/>
              </a:rPr>
              <a:t>Reducir ineficiencias en programas de rehabilitación puede aliviar cargas en sistemas de atención médica y mejorar la calidad de vida de pacientes.</a:t>
            </a:r>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11</a:t>
            </a:fld>
            <a:endParaRPr lang="en-US"/>
          </a:p>
        </p:txBody>
      </p:sp>
    </p:spTree>
    <p:extLst>
      <p:ext uri="{BB962C8B-B14F-4D97-AF65-F5344CB8AC3E}">
        <p14:creationId xmlns:p14="http://schemas.microsoft.com/office/powerpoint/2010/main" val="3788782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a:effectLst/>
                <a:latin typeface="Tahoma" panose="020B0604030504040204" pitchFamily="34" charset="0"/>
                <a:ea typeface="Times New Roman" panose="02020603050405020304" pitchFamily="18" charset="0"/>
              </a:rPr>
              <a:t>No obstante, a pesar de la proliferación de estudios que emplean técnicas de aprendizaje automático para analizar patrones y anomalías de la marcha, sigue existiendo un vacío a la hora de comprender y predecir la evolución de los pacientes con deficiencias musculoesqueléticas a lo largo de los procesos terapéuticos y de rehabilitación. Es por ello por lo que, aunque los artículos en los que nos hemos basado para realizar nuestra investigación no están directamente relacionados con la evaluación y predicción del progreso de la terapia de la marcha, si presentan similitudes en cuanto al uso del aprendizaje automático para predecir resultados relacionados con los patrones de la marcha.</a:t>
            </a:r>
            <a:endParaRPr lang="en-ES" sz="1800">
              <a:effectLst/>
              <a:latin typeface="Times New Roman" panose="02020603050405020304" pitchFamily="18" charset="0"/>
              <a:ea typeface="Times New Roman" panose="02020603050405020304" pitchFamily="18" charset="0"/>
            </a:endParaRPr>
          </a:p>
          <a:p>
            <a:endParaRPr lang="en-ES"/>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b="0">
                <a:solidFill>
                  <a:srgbClr val="494B69"/>
                </a:solidFill>
                <a:latin typeface="Roboto"/>
              </a:rPr>
              <a:t>En los últimos años, el análisis clínico de la marcha (ACM) ha experimentado avances significativos gracias a las técnicas de aprendizaje automático y aprendizaje profundo.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b="0">
                <a:solidFill>
                  <a:srgbClr val="494B69"/>
                </a:solidFill>
                <a:latin typeface="Roboto"/>
              </a:rPr>
              <a:t>En el ámbito predictivo, se han explorado enfoques de aprendizaje automático para predecir resultados postoperatorios y mejorar la toma de decisiones en intervenciones ortopédicas.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b="0">
                <a:solidFill>
                  <a:srgbClr val="494B69"/>
                </a:solidFill>
                <a:latin typeface="Roboto"/>
              </a:rPr>
              <a:t>A pesar de estos avances, existe un vacío en la predicción del progreso de pacientes con deficiencias musculoesqueléticas en terapias de rehabilitación.</a:t>
            </a:r>
          </a:p>
          <a:p>
            <a:endParaRPr lang="en-ES"/>
          </a:p>
        </p:txBody>
      </p:sp>
      <p:sp>
        <p:nvSpPr>
          <p:cNvPr id="4" name="Slide Number Placeholder 3"/>
          <p:cNvSpPr>
            <a:spLocks noGrp="1"/>
          </p:cNvSpPr>
          <p:nvPr>
            <p:ph type="sldNum" sz="quarter" idx="5"/>
          </p:nvPr>
        </p:nvSpPr>
        <p:spPr/>
        <p:txBody>
          <a:bodyPr/>
          <a:lstStyle/>
          <a:p>
            <a:fld id="{595DDDE0-1E31-4B20-86CE-6761B9F06B01}" type="slidenum">
              <a:rPr lang="en-US" smtClean="0"/>
              <a:t>14</a:t>
            </a:fld>
            <a:endParaRPr lang="en-US"/>
          </a:p>
        </p:txBody>
      </p:sp>
    </p:spTree>
    <p:extLst>
      <p:ext uri="{BB962C8B-B14F-4D97-AF65-F5344CB8AC3E}">
        <p14:creationId xmlns:p14="http://schemas.microsoft.com/office/powerpoint/2010/main" val="1067968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30000"/>
              </a:lnSpc>
              <a:buFont typeface="Wingdings" panose="05000000000000000000" pitchFamily="2" charset="2"/>
              <a:buNone/>
            </a:pPr>
            <a:r>
              <a:rPr lang="es-ES_tradnl" sz="1800" b="0">
                <a:solidFill>
                  <a:srgbClr val="494B69"/>
                </a:solidFill>
                <a:latin typeface="Roboto"/>
              </a:rPr>
              <a:t>Niños con Parálisis Cerebral.</a:t>
            </a:r>
          </a:p>
          <a:p>
            <a:pPr marL="0" indent="0">
              <a:lnSpc>
                <a:spcPct val="130000"/>
              </a:lnSpc>
              <a:buFont typeface="Wingdings" panose="05000000000000000000" pitchFamily="2" charset="2"/>
              <a:buNone/>
            </a:pPr>
            <a:r>
              <a:rPr lang="es-ES_tradnl" sz="1800" b="0">
                <a:solidFill>
                  <a:srgbClr val="494B69"/>
                </a:solidFill>
                <a:latin typeface="Roboto"/>
              </a:rPr>
              <a:t>Análisis de componentes principales (PCA) para reducir la dimensionalidad de las características de entrada.</a:t>
            </a:r>
          </a:p>
          <a:p>
            <a:pPr marL="0" indent="0">
              <a:lnSpc>
                <a:spcPct val="130000"/>
              </a:lnSpc>
              <a:buFont typeface="Wingdings" panose="05000000000000000000" pitchFamily="2" charset="2"/>
              <a:buNone/>
            </a:pPr>
            <a:endParaRPr lang="es-ES_tradnl" sz="1800" b="0">
              <a:solidFill>
                <a:srgbClr val="494B69"/>
              </a:solidFill>
              <a:latin typeface="Roboto"/>
            </a:endParaRPr>
          </a:p>
          <a:p>
            <a:pPr marL="0" indent="0">
              <a:lnSpc>
                <a:spcPct val="130000"/>
              </a:lnSpc>
              <a:buFont typeface="Wingdings" panose="05000000000000000000" pitchFamily="2" charset="2"/>
              <a:buNone/>
            </a:pPr>
            <a:r>
              <a:rPr lang="es-ES_tradnl" sz="1800" b="0">
                <a:solidFill>
                  <a:srgbClr val="494B69"/>
                </a:solidFill>
                <a:latin typeface="Roboto"/>
              </a:rPr>
              <a:t>Predecir:</a:t>
            </a:r>
          </a:p>
          <a:p>
            <a:pPr marL="0" indent="0">
              <a:lnSpc>
                <a:spcPct val="130000"/>
              </a:lnSpc>
              <a:buFont typeface="Wingdings" panose="05000000000000000000" pitchFamily="2" charset="2"/>
              <a:buNone/>
            </a:pPr>
            <a:endParaRPr lang="es-ES_tradnl" sz="1800" b="0">
              <a:solidFill>
                <a:srgbClr val="494B69"/>
              </a:solidFill>
              <a:latin typeface="Roboto"/>
            </a:endParaRPr>
          </a:p>
          <a:p>
            <a:pPr marL="285750" indent="-285750">
              <a:lnSpc>
                <a:spcPct val="130000"/>
              </a:lnSpc>
              <a:buFont typeface="Arial" panose="020B0604020202020204" pitchFamily="34" charset="0"/>
              <a:buChar char="•"/>
            </a:pPr>
            <a:r>
              <a:rPr lang="es-ES_tradnl" sz="1800" b="0">
                <a:solidFill>
                  <a:srgbClr val="494B69"/>
                </a:solidFill>
                <a:latin typeface="Roboto"/>
              </a:rPr>
              <a:t>2015: la flexión de la rodilla durante la marcha postoperatoria, teniendo en cuenta los datos cinemáticos preoperatorios proyectados en un espacio de dimensión inferior mediante el análisis de componentes principales (PCA), los resultados de la exploración física y el tipo de cirugía (Modelo de regresión lineal múltiple, Redes neuronales para el ajuste no lineal de datos).</a:t>
            </a:r>
          </a:p>
          <a:p>
            <a:pPr>
              <a:lnSpc>
                <a:spcPct val="130000"/>
              </a:lnSpc>
            </a:pPr>
            <a:endParaRPr lang="es-ES_tradnl" sz="1800" b="0">
              <a:solidFill>
                <a:srgbClr val="494B69"/>
              </a:solidFill>
              <a:latin typeface="Roboto"/>
            </a:endParaRPr>
          </a:p>
          <a:p>
            <a:pPr marL="285750" indent="-285750">
              <a:lnSpc>
                <a:spcPct val="130000"/>
              </a:lnSpc>
              <a:buFont typeface="Arial" panose="020B0604020202020204" pitchFamily="34" charset="0"/>
              <a:buChar char="•"/>
            </a:pPr>
            <a:r>
              <a:rPr lang="es-ES" sz="1800" b="0">
                <a:solidFill>
                  <a:srgbClr val="494B69"/>
                </a:solidFill>
                <a:latin typeface="Roboto" panose="02000000000000000000" pitchFamily="2" charset="0"/>
                <a:ea typeface="Roboto" panose="02000000000000000000" pitchFamily="2" charset="0"/>
                <a:cs typeface="Roboto" panose="02000000000000000000" pitchFamily="2" charset="0"/>
              </a:rPr>
              <a:t>2017: y más adelante p</a:t>
            </a:r>
            <a:r>
              <a:rPr lang="es-ES" sz="1800" b="0">
                <a:solidFill>
                  <a:srgbClr val="494B69"/>
                </a:solidFill>
                <a:effectLst/>
                <a:latin typeface="Roboto" panose="02000000000000000000" pitchFamily="2" charset="0"/>
                <a:ea typeface="Roboto" panose="02000000000000000000" pitchFamily="2" charset="0"/>
                <a:cs typeface="Roboto" panose="02000000000000000000" pitchFamily="2" charset="0"/>
              </a:rPr>
              <a:t>redecir los patrones generales de la marcha</a:t>
            </a:r>
            <a:r>
              <a:rPr lang="en-ES" sz="1800" b="0">
                <a:solidFill>
                  <a:srgbClr val="494B69"/>
                </a:solidFill>
                <a:effectLst/>
                <a:latin typeface="Roboto" panose="02000000000000000000" pitchFamily="2" charset="0"/>
                <a:ea typeface="Roboto" panose="02000000000000000000" pitchFamily="2" charset="0"/>
                <a:cs typeface="Roboto" panose="02000000000000000000" pitchFamily="2" charset="0"/>
              </a:rPr>
              <a:t> </a:t>
            </a:r>
            <a:r>
              <a:rPr lang="es-ES_tradnl" sz="1800" b="0">
                <a:solidFill>
                  <a:srgbClr val="494B69"/>
                </a:solidFill>
                <a:effectLst/>
                <a:latin typeface="Roboto" panose="02000000000000000000" pitchFamily="2" charset="0"/>
                <a:ea typeface="Roboto" panose="02000000000000000000" pitchFamily="2" charset="0"/>
                <a:cs typeface="Roboto" panose="02000000000000000000" pitchFamily="2" charset="0"/>
              </a:rPr>
              <a:t>(</a:t>
            </a:r>
            <a:r>
              <a:rPr lang="es-ES_tradnl" sz="1800" b="0">
                <a:solidFill>
                  <a:srgbClr val="494B69"/>
                </a:solidFill>
                <a:latin typeface="Roboto"/>
              </a:rPr>
              <a:t>Modelo de regresión lineal múltiple).</a:t>
            </a:r>
            <a:endParaRPr lang="es-ES_tradnl" sz="1800" b="0">
              <a:solidFill>
                <a:srgbClr val="494B69"/>
              </a:solidFill>
              <a:latin typeface="Roboto" panose="02000000000000000000" pitchFamily="2" charset="0"/>
              <a:ea typeface="Roboto" panose="02000000000000000000" pitchFamily="2" charset="0"/>
              <a:cs typeface="Roboto" panose="02000000000000000000" pitchFamily="2" charset="0"/>
            </a:endParaRPr>
          </a:p>
          <a:p>
            <a:pPr marL="0" indent="0">
              <a:lnSpc>
                <a:spcPct val="130000"/>
              </a:lnSpc>
              <a:buFont typeface="Wingdings" panose="05000000000000000000" pitchFamily="2" charset="2"/>
              <a:buNone/>
            </a:pPr>
            <a:endParaRPr lang="es-ES_tradnl" sz="1800" b="0">
              <a:solidFill>
                <a:srgbClr val="494B69"/>
              </a:solidFill>
              <a:latin typeface="Roboto"/>
            </a:endParaRPr>
          </a:p>
          <a:p>
            <a:pPr marL="0" indent="0">
              <a:lnSpc>
                <a:spcPct val="130000"/>
              </a:lnSpc>
              <a:buFont typeface="Wingdings" panose="05000000000000000000" pitchFamily="2" charset="2"/>
              <a:buNone/>
            </a:pPr>
            <a:r>
              <a:rPr lang="es-ES_tradnl" sz="1800" b="0">
                <a:solidFill>
                  <a:srgbClr val="494B69"/>
                </a:solidFill>
                <a:latin typeface="Roboto"/>
              </a:rPr>
              <a:t>Predicen ángulos.</a:t>
            </a:r>
          </a:p>
          <a:p>
            <a:pPr marL="0" indent="0">
              <a:lnSpc>
                <a:spcPct val="130000"/>
              </a:lnSpc>
              <a:buFont typeface="Wingdings" panose="05000000000000000000" pitchFamily="2" charset="2"/>
              <a:buNone/>
            </a:pPr>
            <a:r>
              <a:rPr lang="es-ES_tradnl" sz="1800" b="0">
                <a:solidFill>
                  <a:srgbClr val="494B69"/>
                </a:solidFill>
                <a:latin typeface="Roboto"/>
              </a:rPr>
              <a:t>Evalúan con el RMSE.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i="1">
              <a:effectLst/>
              <a:latin typeface="Tahoma" panose="020B060403050404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i="1">
              <a:effectLst/>
              <a:latin typeface="Tahoma" panose="020B060403050404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i="1">
              <a:effectLst/>
              <a:latin typeface="Tahoma" panose="020B060403050404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i="1">
              <a:effectLst/>
              <a:latin typeface="Tahoma" panose="020B060403050404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i="1" err="1">
                <a:effectLst/>
                <a:latin typeface="Tahoma" panose="020B0604030504040204" pitchFamily="34" charset="0"/>
                <a:ea typeface="Times New Roman" panose="02020603050405020304" pitchFamily="18" charset="0"/>
              </a:rPr>
              <a:t>Predicting</a:t>
            </a:r>
            <a:r>
              <a:rPr lang="es-ES" sz="1800" i="1">
                <a:effectLst/>
                <a:latin typeface="Tahoma" panose="020B0604030504040204" pitchFamily="34" charset="0"/>
                <a:ea typeface="Times New Roman" panose="02020603050405020304" pitchFamily="18" charset="0"/>
              </a:rPr>
              <a:t> </a:t>
            </a:r>
            <a:r>
              <a:rPr lang="es-ES" sz="1800" i="1" err="1">
                <a:effectLst/>
                <a:latin typeface="Tahoma" panose="020B0604030504040204" pitchFamily="34" charset="0"/>
                <a:ea typeface="Times New Roman" panose="02020603050405020304" pitchFamily="18" charset="0"/>
              </a:rPr>
              <a:t>Postoperative</a:t>
            </a:r>
            <a:r>
              <a:rPr lang="es-ES" sz="1800" i="1">
                <a:effectLst/>
                <a:latin typeface="Tahoma" panose="020B0604030504040204" pitchFamily="34" charset="0"/>
                <a:ea typeface="Times New Roman" panose="02020603050405020304" pitchFamily="18" charset="0"/>
              </a:rPr>
              <a:t> </a:t>
            </a:r>
            <a:r>
              <a:rPr lang="es-ES" sz="1800" i="1" err="1">
                <a:effectLst/>
                <a:latin typeface="Tahoma" panose="020B0604030504040204" pitchFamily="34" charset="0"/>
                <a:ea typeface="Times New Roman" panose="02020603050405020304" pitchFamily="18" charset="0"/>
              </a:rPr>
              <a:t>Knee</a:t>
            </a:r>
            <a:r>
              <a:rPr lang="es-ES" sz="1800" i="1">
                <a:effectLst/>
                <a:latin typeface="Tahoma" panose="020B0604030504040204" pitchFamily="34" charset="0"/>
                <a:ea typeface="Times New Roman" panose="02020603050405020304" pitchFamily="18" charset="0"/>
              </a:rPr>
              <a:t> </a:t>
            </a:r>
            <a:r>
              <a:rPr lang="es-ES" sz="1800" i="1" err="1">
                <a:effectLst/>
                <a:latin typeface="Tahoma" panose="020B0604030504040204" pitchFamily="34" charset="0"/>
                <a:ea typeface="Times New Roman" panose="02020603050405020304" pitchFamily="18" charset="0"/>
              </a:rPr>
              <a:t>Flexion</a:t>
            </a:r>
            <a:r>
              <a:rPr lang="es-ES" sz="1800" i="1">
                <a:effectLst/>
                <a:latin typeface="Tahoma" panose="020B0604030504040204" pitchFamily="34" charset="0"/>
                <a:ea typeface="Times New Roman" panose="02020603050405020304" pitchFamily="18" charset="0"/>
              </a:rPr>
              <a:t> </a:t>
            </a:r>
            <a:r>
              <a:rPr lang="es-ES" sz="1800" i="1" err="1">
                <a:effectLst/>
                <a:latin typeface="Tahoma" panose="020B0604030504040204" pitchFamily="34" charset="0"/>
                <a:ea typeface="Times New Roman" panose="02020603050405020304" pitchFamily="18" charset="0"/>
              </a:rPr>
              <a:t>during</a:t>
            </a:r>
            <a:r>
              <a:rPr lang="es-ES" sz="1800" i="1">
                <a:effectLst/>
                <a:latin typeface="Tahoma" panose="020B0604030504040204" pitchFamily="34" charset="0"/>
                <a:ea typeface="Times New Roman" panose="02020603050405020304" pitchFamily="18" charset="0"/>
              </a:rPr>
              <a:t> </a:t>
            </a:r>
            <a:r>
              <a:rPr lang="es-ES" sz="1800" i="1" err="1">
                <a:effectLst/>
                <a:latin typeface="Tahoma" panose="020B0604030504040204" pitchFamily="34" charset="0"/>
                <a:ea typeface="Times New Roman" panose="02020603050405020304" pitchFamily="18" charset="0"/>
              </a:rPr>
              <a:t>Gait</a:t>
            </a:r>
            <a:r>
              <a:rPr lang="es-ES" sz="1800" i="1">
                <a:effectLst/>
                <a:latin typeface="Tahoma" panose="020B0604030504040204" pitchFamily="34" charset="0"/>
                <a:ea typeface="Times New Roman" panose="02020603050405020304" pitchFamily="18" charset="0"/>
              </a:rPr>
              <a:t> </a:t>
            </a:r>
            <a:r>
              <a:rPr lang="es-ES" sz="1800" i="1" err="1">
                <a:effectLst/>
                <a:latin typeface="Tahoma" panose="020B0604030504040204" pitchFamily="34" charset="0"/>
                <a:ea typeface="Times New Roman" panose="02020603050405020304" pitchFamily="18" charset="0"/>
              </a:rPr>
              <a:t>of</a:t>
            </a:r>
            <a:r>
              <a:rPr lang="es-ES" sz="1800" i="1">
                <a:effectLst/>
                <a:latin typeface="Tahoma" panose="020B0604030504040204" pitchFamily="34" charset="0"/>
                <a:ea typeface="Times New Roman" panose="02020603050405020304" pitchFamily="18" charset="0"/>
              </a:rPr>
              <a:t> Cerebral </a:t>
            </a:r>
            <a:r>
              <a:rPr lang="es-ES" sz="1800" i="1" err="1">
                <a:effectLst/>
                <a:latin typeface="Tahoma" panose="020B0604030504040204" pitchFamily="34" charset="0"/>
                <a:ea typeface="Times New Roman" panose="02020603050405020304" pitchFamily="18" charset="0"/>
              </a:rPr>
              <a:t>Palsy</a:t>
            </a:r>
            <a:r>
              <a:rPr lang="es-ES" sz="1800" i="1">
                <a:effectLst/>
                <a:latin typeface="Tahoma" panose="020B0604030504040204" pitchFamily="34" charset="0"/>
                <a:ea typeface="Times New Roman" panose="02020603050405020304" pitchFamily="18" charset="0"/>
              </a:rPr>
              <a:t> </a:t>
            </a:r>
            <a:r>
              <a:rPr lang="es-ES" sz="1800" i="1" err="1">
                <a:effectLst/>
                <a:latin typeface="Tahoma" panose="020B0604030504040204" pitchFamily="34" charset="0"/>
                <a:ea typeface="Times New Roman" panose="02020603050405020304" pitchFamily="18" charset="0"/>
              </a:rPr>
              <a:t>Children</a:t>
            </a:r>
            <a:r>
              <a:rPr lang="es-ES" sz="1800">
                <a:effectLst/>
                <a:latin typeface="Tahoma" panose="020B0604030504040204" pitchFamily="34" charset="0"/>
                <a:ea typeface="Times New Roman" panose="02020603050405020304" pitchFamily="18" charset="0"/>
              </a:rPr>
              <a:t>, de Omar A. Galarraga C. et al.</a:t>
            </a:r>
            <a:r>
              <a:rPr lang="en-ES" sz="1800">
                <a:effectLst/>
              </a:rPr>
              <a:t> </a:t>
            </a:r>
            <a:endParaRPr lang="en-ES" sz="1800"/>
          </a:p>
          <a:p>
            <a:endParaRPr lang="en-ES" sz="1800" i="1">
              <a:effectLst/>
              <a:latin typeface="Times New Roman" panose="02020603050405020304" pitchFamily="18" charset="0"/>
              <a:ea typeface="Times New Roman" panose="02020603050405020304" pitchFamily="18" charset="0"/>
              <a:cs typeface="Tahoma" panose="020B0604030504040204" pitchFamily="34" charset="0"/>
            </a:endParaRPr>
          </a:p>
          <a:p>
            <a:r>
              <a:rPr lang="en-ES" sz="1800" i="1">
                <a:effectLst/>
                <a:latin typeface="Times New Roman" panose="02020603050405020304" pitchFamily="18" charset="0"/>
                <a:ea typeface="Times New Roman" panose="02020603050405020304" pitchFamily="18" charset="0"/>
                <a:cs typeface="Tahoma" panose="020B0604030504040204" pitchFamily="34" charset="0"/>
              </a:rPr>
              <a:t>Estimation of Postoperative Knee Flexion at Initial Contact of Cerebral Palsy Children using Neural Networks</a:t>
            </a:r>
            <a:r>
              <a:rPr lang="en-ES" sz="1800">
                <a:effectLst/>
                <a:latin typeface="Times New Roman" panose="02020603050405020304" pitchFamily="18" charset="0"/>
                <a:ea typeface="Times New Roman" panose="02020603050405020304" pitchFamily="18" charset="0"/>
                <a:cs typeface="Tahoma" panose="020B0604030504040204" pitchFamily="34" charset="0"/>
              </a:rPr>
              <a:t> de Omar A. Galarraga C. et al. </a:t>
            </a:r>
          </a:p>
          <a:p>
            <a:endParaRPr lang="en-ES" sz="1800">
              <a:effectLst/>
              <a:latin typeface="Times New Roman" panose="02020603050405020304" pitchFamily="18" charset="0"/>
              <a:ea typeface="Times New Roman" panose="02020603050405020304" pitchFamily="18"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i="1" err="1">
                <a:effectLst/>
                <a:latin typeface="Tahoma" panose="020B0604030504040204" pitchFamily="34" charset="0"/>
                <a:ea typeface="Times New Roman" panose="02020603050405020304" pitchFamily="18" charset="0"/>
              </a:rPr>
              <a:t>Predicting</a:t>
            </a:r>
            <a:r>
              <a:rPr lang="es-ES" sz="1200" i="1">
                <a:effectLst/>
                <a:latin typeface="Tahoma" panose="020B0604030504040204" pitchFamily="34" charset="0"/>
                <a:ea typeface="Times New Roman" panose="02020603050405020304" pitchFamily="18" charset="0"/>
              </a:rPr>
              <a:t> </a:t>
            </a:r>
            <a:r>
              <a:rPr lang="es-ES" sz="1200" i="1" err="1">
                <a:effectLst/>
                <a:latin typeface="Tahoma" panose="020B0604030504040204" pitchFamily="34" charset="0"/>
                <a:ea typeface="Times New Roman" panose="02020603050405020304" pitchFamily="18" charset="0"/>
              </a:rPr>
              <a:t>Postoperative</a:t>
            </a:r>
            <a:r>
              <a:rPr lang="es-ES" sz="1200" i="1">
                <a:effectLst/>
                <a:latin typeface="Tahoma" panose="020B0604030504040204" pitchFamily="34" charset="0"/>
                <a:ea typeface="Times New Roman" panose="02020603050405020304" pitchFamily="18" charset="0"/>
              </a:rPr>
              <a:t> </a:t>
            </a:r>
            <a:r>
              <a:rPr lang="es-ES" sz="1200" i="1" err="1">
                <a:effectLst/>
                <a:latin typeface="Tahoma" panose="020B0604030504040204" pitchFamily="34" charset="0"/>
                <a:ea typeface="Times New Roman" panose="02020603050405020304" pitchFamily="18" charset="0"/>
              </a:rPr>
              <a:t>Gait</a:t>
            </a:r>
            <a:r>
              <a:rPr lang="es-ES" sz="1200" i="1">
                <a:effectLst/>
                <a:latin typeface="Tahoma" panose="020B0604030504040204" pitchFamily="34" charset="0"/>
                <a:ea typeface="Times New Roman" panose="02020603050405020304" pitchFamily="18" charset="0"/>
              </a:rPr>
              <a:t> in Cerebral </a:t>
            </a:r>
            <a:r>
              <a:rPr lang="es-ES" sz="1200" i="1" err="1">
                <a:effectLst/>
                <a:latin typeface="Tahoma" panose="020B0604030504040204" pitchFamily="34" charset="0"/>
                <a:ea typeface="Times New Roman" panose="02020603050405020304" pitchFamily="18" charset="0"/>
              </a:rPr>
              <a:t>Palsy</a:t>
            </a:r>
            <a:r>
              <a:rPr lang="es-ES" sz="1200">
                <a:effectLst/>
                <a:latin typeface="Tahoma" panose="020B0604030504040204" pitchFamily="34" charset="0"/>
                <a:ea typeface="Times New Roman" panose="02020603050405020304" pitchFamily="18" charset="0"/>
              </a:rPr>
              <a:t>, de Omar A. Galarraga C. et al. </a:t>
            </a:r>
            <a:endParaRPr lang="en-ES"/>
          </a:p>
        </p:txBody>
      </p:sp>
      <p:sp>
        <p:nvSpPr>
          <p:cNvPr id="4" name="Slide Number Placeholder 3"/>
          <p:cNvSpPr>
            <a:spLocks noGrp="1"/>
          </p:cNvSpPr>
          <p:nvPr>
            <p:ph type="sldNum" sz="quarter" idx="5"/>
          </p:nvPr>
        </p:nvSpPr>
        <p:spPr/>
        <p:txBody>
          <a:bodyPr/>
          <a:lstStyle/>
          <a:p>
            <a:fld id="{595DDDE0-1E31-4B20-86CE-6761B9F06B01}" type="slidenum">
              <a:rPr lang="en-US" smtClean="0"/>
              <a:t>15</a:t>
            </a:fld>
            <a:endParaRPr lang="en-US"/>
          </a:p>
        </p:txBody>
      </p:sp>
    </p:spTree>
    <p:extLst>
      <p:ext uri="{BB962C8B-B14F-4D97-AF65-F5344CB8AC3E}">
        <p14:creationId xmlns:p14="http://schemas.microsoft.com/office/powerpoint/2010/main" val="955760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a:p>
        </p:txBody>
      </p:sp>
      <p:sp>
        <p:nvSpPr>
          <p:cNvPr id="4" name="Slide Number Placeholder 3"/>
          <p:cNvSpPr>
            <a:spLocks noGrp="1"/>
          </p:cNvSpPr>
          <p:nvPr>
            <p:ph type="sldNum" sz="quarter" idx="5"/>
          </p:nvPr>
        </p:nvSpPr>
        <p:spPr/>
        <p:txBody>
          <a:bodyPr/>
          <a:lstStyle/>
          <a:p>
            <a:fld id="{595DDDE0-1E31-4B20-86CE-6761B9F06B01}" type="slidenum">
              <a:rPr lang="en-US" smtClean="0"/>
              <a:t>16</a:t>
            </a:fld>
            <a:endParaRPr lang="en-US"/>
          </a:p>
        </p:txBody>
      </p:sp>
    </p:spTree>
    <p:extLst>
      <p:ext uri="{BB962C8B-B14F-4D97-AF65-F5344CB8AC3E}">
        <p14:creationId xmlns:p14="http://schemas.microsoft.com/office/powerpoint/2010/main" val="1703862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dirty="0">
                <a:effectLst/>
                <a:latin typeface="Tahoma" panose="020B0604030504040204" pitchFamily="34" charset="0"/>
                <a:ea typeface="Times New Roman" panose="02020603050405020304" pitchFamily="18" charset="0"/>
              </a:rPr>
              <a:t>Se adoptaron herramientas y prácticas específicas para garantizar un flujo de trabajo eficaz y organizado. Se eligió Visual Studio </a:t>
            </a:r>
            <a:r>
              <a:rPr lang="es-ES" sz="1800" dirty="0" err="1">
                <a:effectLst/>
                <a:latin typeface="Tahoma" panose="020B0604030504040204" pitchFamily="34" charset="0"/>
                <a:ea typeface="Times New Roman" panose="02020603050405020304" pitchFamily="18" charset="0"/>
              </a:rPr>
              <a:t>Code</a:t>
            </a:r>
            <a:r>
              <a:rPr lang="es-ES" sz="1800" dirty="0">
                <a:effectLst/>
                <a:latin typeface="Tahoma" panose="020B0604030504040204" pitchFamily="34" charset="0"/>
                <a:ea typeface="Times New Roman" panose="02020603050405020304" pitchFamily="18" charset="0"/>
              </a:rPr>
              <a:t> como principal entorno de desarrollo integrado para la codificación y gestión del proyecto, ya que ofrece una interfaz fácil de usar y mejora el proceso de desarrollo. Para aislar las dependencias del proyecto y garantizar la coherencia entre distintos entornos, se creó un entorno virtual utilizando el módulo </a:t>
            </a:r>
            <a:r>
              <a:rPr lang="es-ES" sz="1800" i="1" dirty="0" err="1">
                <a:effectLst/>
                <a:latin typeface="Tahoma" panose="020B0604030504040204" pitchFamily="34" charset="0"/>
                <a:ea typeface="Times New Roman" panose="02020603050405020304" pitchFamily="18" charset="0"/>
              </a:rPr>
              <a:t>venv</a:t>
            </a:r>
            <a:r>
              <a:rPr lang="es-ES" sz="1800" dirty="0">
                <a:effectLst/>
                <a:latin typeface="Tahoma" panose="020B0604030504040204" pitchFamily="34" charset="0"/>
                <a:ea typeface="Times New Roman" panose="02020603050405020304" pitchFamily="18" charset="0"/>
              </a:rPr>
              <a:t>. Esto ayudó a gestionar las versiones de las bibliotecas y paquetes necesarios para el proyecto, minimizando los posibles conflictos. Además, se empleó Git como sistema de control de versiones para realizar un seguimiento de los cambios, colaborar y gestionar las distintas versiones del proyecto </a:t>
            </a:r>
            <a:r>
              <a:rPr lang="es-ES" sz="1800" dirty="0">
                <a:solidFill>
                  <a:srgbClr val="32363A"/>
                </a:solidFill>
                <a:effectLst/>
                <a:latin typeface="Tahoma" panose="020B0604030504040204" pitchFamily="34" charset="0"/>
                <a:ea typeface="Times New Roman" panose="02020603050405020304" pitchFamily="18" charset="0"/>
              </a:rPr>
              <a:t>[61]</a:t>
            </a:r>
            <a:r>
              <a:rPr lang="es-ES" sz="1800" dirty="0">
                <a:effectLst/>
                <a:latin typeface="Tahoma" panose="020B0604030504040204" pitchFamily="34" charset="0"/>
                <a:ea typeface="Times New Roman" panose="02020603050405020304" pitchFamily="18" charset="0"/>
              </a:rPr>
              <a:t>. GitHub, una plataforma de desarrollo colaborativo, se utilizó para alojar el repositorio del proyecto y facilitar el control de versiones </a:t>
            </a:r>
            <a:r>
              <a:rPr lang="es-ES" sz="1800" dirty="0">
                <a:solidFill>
                  <a:srgbClr val="32363A"/>
                </a:solidFill>
                <a:effectLst/>
                <a:latin typeface="Tahoma" panose="020B0604030504040204" pitchFamily="34" charset="0"/>
                <a:ea typeface="Times New Roman" panose="02020603050405020304" pitchFamily="18" charset="0"/>
              </a:rPr>
              <a:t>[62]</a:t>
            </a:r>
            <a:r>
              <a:rPr lang="es-ES" sz="1800" dirty="0">
                <a:effectLst/>
                <a:latin typeface="Tahoma" panose="020B0604030504040204" pitchFamily="34" charset="0"/>
                <a:ea typeface="Times New Roman" panose="02020603050405020304" pitchFamily="18" charset="0"/>
              </a:rPr>
              <a:t>. </a:t>
            </a:r>
            <a:endParaRPr lang="en-ES" sz="1800" dirty="0">
              <a:effectLst/>
              <a:latin typeface="Times New Roman" panose="02020603050405020304" pitchFamily="18"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DDDE0-1E31-4B20-86CE-6761B9F06B01}" type="slidenum">
              <a:rPr lang="en-US" smtClean="0"/>
              <a:t>17</a:t>
            </a:fld>
            <a:endParaRPr lang="en-US"/>
          </a:p>
        </p:txBody>
      </p:sp>
    </p:spTree>
    <p:extLst>
      <p:ext uri="{BB962C8B-B14F-4D97-AF65-F5344CB8AC3E}">
        <p14:creationId xmlns:p14="http://schemas.microsoft.com/office/powerpoint/2010/main" val="1673269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ES" sz="1800" dirty="0">
                <a:effectLst/>
                <a:latin typeface="Times New Roman" panose="02020603050405020304" pitchFamily="18" charset="0"/>
                <a:ea typeface="Times New Roman" panose="02020603050405020304" pitchFamily="18" charset="0"/>
              </a:rPr>
              <a:t>Preprocesamiento: </a:t>
            </a:r>
          </a:p>
          <a:p>
            <a:pPr marL="285750" indent="-285750" algn="just">
              <a:buFont typeface="Arial" panose="020B0604020202020204" pitchFamily="34" charset="0"/>
              <a:buChar char="•"/>
            </a:pPr>
            <a:r>
              <a:rPr lang="en-ES" sz="1800" dirty="0">
                <a:effectLst/>
                <a:latin typeface="Tahoma" panose="020B0604030504040204" pitchFamily="34" charset="0"/>
                <a:ea typeface="Times New Roman" panose="02020603050405020304" pitchFamily="18" charset="0"/>
              </a:rPr>
              <a:t>Capturaron 3 señales</a:t>
            </a:r>
            <a:r>
              <a:rPr lang="es-ES" sz="1800" dirty="0">
                <a:effectLst/>
                <a:latin typeface="Tahoma" panose="020B0604030504040204" pitchFamily="34" charset="0"/>
                <a:ea typeface="Times New Roman" panose="02020603050405020304" pitchFamily="18" charset="0"/>
              </a:rPr>
              <a:t> analógicas</a:t>
            </a:r>
            <a:r>
              <a:rPr lang="en-ES" sz="1800" dirty="0">
                <a:effectLst/>
                <a:latin typeface="Tahoma" panose="020B0604030504040204" pitchFamily="34" charset="0"/>
                <a:ea typeface="Times New Roman" panose="02020603050405020304" pitchFamily="18" charset="0"/>
              </a:rPr>
              <a:t> de fuerza de reacción del suelo (componente vertical, anter</a:t>
            </a:r>
            <a:r>
              <a:rPr lang="es-ES" sz="1800" dirty="0">
                <a:effectLst/>
                <a:latin typeface="Tahoma" panose="020B0604030504040204" pitchFamily="34" charset="0"/>
                <a:ea typeface="Times New Roman" panose="02020603050405020304" pitchFamily="18" charset="0"/>
              </a:rPr>
              <a:t>o</a:t>
            </a:r>
            <a:r>
              <a:rPr lang="en-ES" sz="1800" dirty="0">
                <a:effectLst/>
                <a:latin typeface="Tahoma" panose="020B0604030504040204" pitchFamily="34" charset="0"/>
                <a:ea typeface="Times New Roman" panose="02020603050405020304" pitchFamily="18" charset="0"/>
              </a:rPr>
              <a:t>posterior y medio-lateral)</a:t>
            </a:r>
            <a:r>
              <a:rPr lang="en-ES" sz="2800" dirty="0">
                <a:effectLst/>
              </a:rPr>
              <a:t> que </a:t>
            </a:r>
            <a:r>
              <a:rPr lang="es-ES" sz="1800" dirty="0">
                <a:effectLst/>
                <a:latin typeface="Tahoma" panose="020B0604030504040204" pitchFamily="34" charset="0"/>
                <a:ea typeface="Times New Roman" panose="02020603050405020304" pitchFamily="18" charset="0"/>
              </a:rPr>
              <a:t>se convirtieron </a:t>
            </a:r>
            <a:r>
              <a:rPr lang="en-ES" sz="1800" dirty="0">
                <a:effectLst/>
                <a:latin typeface="Tahoma" panose="020B0604030504040204" pitchFamily="34" charset="0"/>
                <a:ea typeface="Times New Roman" panose="02020603050405020304" pitchFamily="18" charset="0"/>
              </a:rPr>
              <a:t>en señales digitales</a:t>
            </a:r>
            <a:r>
              <a:rPr lang="en-ES" sz="2800" dirty="0">
                <a:effectLst/>
                <a:latin typeface="Tahoma" panose="020B0604030504040204" pitchFamily="34" charset="0"/>
                <a:ea typeface="Times New Roman" panose="02020603050405020304" pitchFamily="18" charset="0"/>
              </a:rPr>
              <a:t>.</a:t>
            </a:r>
          </a:p>
          <a:p>
            <a:pPr marL="285750" indent="-285750" algn="just">
              <a:buFont typeface="Arial" panose="020B0604020202020204" pitchFamily="34" charset="0"/>
              <a:buChar char="•"/>
            </a:pPr>
            <a:r>
              <a:rPr lang="es-ES" sz="1800" dirty="0">
                <a:effectLst/>
                <a:latin typeface="Tahoma" panose="020B0604030504040204" pitchFamily="34" charset="0"/>
                <a:ea typeface="Times New Roman" panose="02020603050405020304" pitchFamily="18" charset="0"/>
              </a:rPr>
              <a:t>GRF </a:t>
            </a:r>
            <a:r>
              <a:rPr lang="en-ES" sz="1800" dirty="0">
                <a:effectLst/>
                <a:latin typeface="Tahoma" panose="020B0604030504040204" pitchFamily="34" charset="0"/>
                <a:ea typeface="Times New Roman" panose="02020603050405020304" pitchFamily="18" charset="0"/>
              </a:rPr>
              <a:t>se registraron en el sistema de coordenadas de la </a:t>
            </a:r>
            <a:r>
              <a:rPr lang="es-ES" sz="1800" dirty="0">
                <a:effectLst/>
                <a:latin typeface="Tahoma" panose="020B0604030504040204" pitchFamily="34" charset="0"/>
                <a:ea typeface="Times New Roman" panose="02020603050405020304" pitchFamily="18" charset="0"/>
              </a:rPr>
              <a:t>plataforma </a:t>
            </a:r>
            <a:r>
              <a:rPr lang="en-ES" sz="1800" dirty="0">
                <a:effectLst/>
                <a:latin typeface="Tahoma" panose="020B0604030504040204" pitchFamily="34" charset="0"/>
                <a:ea typeface="Times New Roman" panose="02020603050405020304" pitchFamily="18" charset="0"/>
              </a:rPr>
              <a:t>de fuerza .</a:t>
            </a:r>
          </a:p>
          <a:p>
            <a:pPr marL="285750" indent="-285750" algn="just">
              <a:buFont typeface="Arial" panose="020B0604020202020204" pitchFamily="34" charset="0"/>
              <a:buChar char="•"/>
            </a:pPr>
            <a:r>
              <a:rPr lang="en-ES" sz="1800" dirty="0">
                <a:effectLst/>
                <a:latin typeface="Tahoma" panose="020B0604030504040204" pitchFamily="34" charset="0"/>
                <a:ea typeface="Times New Roman" panose="02020603050405020304" pitchFamily="18" charset="0"/>
              </a:rPr>
              <a:t>Umbral de 25 </a:t>
            </a:r>
            <a:r>
              <a:rPr lang="es-ES" sz="1800" dirty="0">
                <a:effectLst/>
                <a:latin typeface="Tahoma" panose="020B0604030504040204" pitchFamily="34" charset="0"/>
                <a:ea typeface="Times New Roman" panose="02020603050405020304" pitchFamily="18" charset="0"/>
              </a:rPr>
              <a:t>newtons (N)</a:t>
            </a:r>
            <a:r>
              <a:rPr lang="en-ES" sz="1800" dirty="0">
                <a:effectLst/>
                <a:latin typeface="Tahoma" panose="020B0604030504040204" pitchFamily="34" charset="0"/>
                <a:ea typeface="Times New Roman" panose="02020603050405020304" pitchFamily="18" charset="0"/>
              </a:rPr>
              <a:t> a todos los datos de fuerza para elimianr el ruido.</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800" dirty="0">
                <a:effectLst/>
                <a:latin typeface="Tahoma" panose="020B0604030504040204" pitchFamily="34" charset="0"/>
                <a:ea typeface="Times New Roman" panose="02020603050405020304" pitchFamily="18" charset="0"/>
              </a:rPr>
              <a:t>L</a:t>
            </a:r>
            <a:r>
              <a:rPr lang="en-ES" sz="1800" dirty="0">
                <a:effectLst/>
                <a:latin typeface="Tahoma" panose="020B0604030504040204" pitchFamily="34" charset="0"/>
                <a:ea typeface="Times New Roman" panose="02020603050405020304" pitchFamily="18" charset="0"/>
              </a:rPr>
              <a:t>as señales de fuerza procesadas se filtraron mediante un filtro de paso bajo de segundo orden con una frecuencia de corte de 20 Hz, a fin de reducir el ruido, y se normalizaron en el tiempo al 100% de </a:t>
            </a:r>
            <a:r>
              <a:rPr lang="es-ES" sz="1800" dirty="0">
                <a:effectLst/>
                <a:latin typeface="Tahoma" panose="020B0604030504040204" pitchFamily="34" charset="0"/>
                <a:ea typeface="Times New Roman" panose="02020603050405020304" pitchFamily="18" charset="0"/>
              </a:rPr>
              <a:t>la fase de apoyo</a:t>
            </a:r>
            <a:r>
              <a:rPr lang="en-ES" sz="1800" dirty="0">
                <a:effectLst/>
                <a:latin typeface="Tahoma" panose="020B0604030504040204" pitchFamily="34" charset="0"/>
                <a:ea typeface="Times New Roman" panose="02020603050405020304" pitchFamily="18" charset="0"/>
              </a:rPr>
              <a:t> (</a:t>
            </a:r>
            <a:r>
              <a:rPr lang="es-ES" sz="1800" dirty="0">
                <a:effectLst/>
                <a:latin typeface="Tahoma" panose="020B0604030504040204" pitchFamily="34" charset="0"/>
                <a:ea typeface="Times New Roman" panose="02020603050405020304" pitchFamily="18" charset="0"/>
              </a:rPr>
              <a:t>o </a:t>
            </a:r>
            <a:r>
              <a:rPr lang="en-ES" sz="1800" i="1" dirty="0">
                <a:effectLst/>
                <a:latin typeface="Tahoma" panose="020B0604030504040204" pitchFamily="34" charset="0"/>
                <a:ea typeface="Times New Roman" panose="02020603050405020304" pitchFamily="18" charset="0"/>
              </a:rPr>
              <a:t>stance</a:t>
            </a:r>
            <a:r>
              <a:rPr lang="en-ES" sz="1800" dirty="0">
                <a:effectLst/>
                <a:latin typeface="Tahoma" panose="020B0604030504040204" pitchFamily="34" charset="0"/>
                <a:ea typeface="Times New Roman" panose="02020603050405020304" pitchFamily="18" charset="0"/>
              </a:rPr>
              <a:t> en inglés)</a:t>
            </a:r>
            <a:r>
              <a:rPr lang="es-ES" sz="1800" dirty="0">
                <a:effectLst/>
                <a:latin typeface="Tahoma" panose="020B0604030504040204" pitchFamily="34" charset="0"/>
                <a:ea typeface="Times New Roman" panose="02020603050405020304" pitchFamily="18" charset="0"/>
              </a:rPr>
              <a:t> del ciclo de la marcha</a:t>
            </a:r>
            <a:r>
              <a:rPr lang="en-ES" sz="1800" dirty="0">
                <a:effectLst/>
                <a:latin typeface="Tahoma" panose="020B0604030504040204" pitchFamily="34" charset="0"/>
                <a:ea typeface="Times New Roman" panose="02020603050405020304" pitchFamily="18" charset="0"/>
              </a:rPr>
              <a:t>, es decir, 101 puntos.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ES" sz="1800" dirty="0">
                <a:effectLst/>
                <a:latin typeface="Tahoma" panose="020B0604030504040204" pitchFamily="34" charset="0"/>
                <a:ea typeface="Times New Roman" panose="02020603050405020304" pitchFamily="18" charset="0"/>
              </a:rPr>
              <a:t>Los valores de amplitud de las tres componentes de fuerza se expresaron como múltiplos del peso corporal (BW), dividiendo la fuerza por el producto de la masa corporal y la aceleración debida a la gravedad</a:t>
            </a:r>
            <a:r>
              <a:rPr lang="es-ES" sz="1800" dirty="0">
                <a:effectLst/>
                <a:latin typeface="Tahoma" panose="020B0604030504040204" pitchFamily="34" charset="0"/>
                <a:ea typeface="Times New Roman" panose="02020603050405020304" pitchFamily="18" charset="0"/>
              </a:rPr>
              <a:t> [4]</a:t>
            </a:r>
            <a:r>
              <a:rPr lang="en-ES" sz="1800" dirty="0">
                <a:effectLst/>
                <a:latin typeface="Tahoma" panose="020B0604030504040204" pitchFamily="34" charset="0"/>
                <a:ea typeface="Times New Roman" panose="02020603050405020304" pitchFamily="18" charset="0"/>
              </a:rPr>
              <a: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ES" sz="1800" dirty="0">
                <a:effectLst/>
                <a:latin typeface="Tahoma" panose="020B0604030504040204" pitchFamily="34" charset="0"/>
                <a:ea typeface="Times New Roman" panose="02020603050405020304" pitchFamily="18" charset="0"/>
              </a:rPr>
              <a:t>Implementaron el algoritmo propuesto por Sangeux y Polak [</a:t>
            </a:r>
            <a:r>
              <a:rPr lang="es-ES" sz="1800" dirty="0">
                <a:effectLst/>
                <a:latin typeface="Tahoma" panose="020B0604030504040204" pitchFamily="34" charset="0"/>
                <a:ea typeface="Times New Roman" panose="02020603050405020304" pitchFamily="18" charset="0"/>
              </a:rPr>
              <a:t>65] para eliminar cualquier valor atípico antes de incluirlo en el conjunto de datos.</a:t>
            </a:r>
            <a:endParaRPr lang="en-ES" sz="1800" dirty="0">
              <a:effectLst/>
              <a:latin typeface="Times New Roman" panose="02020603050405020304" pitchFamily="18" charset="0"/>
              <a:ea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E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DDDE0-1E31-4B20-86CE-6761B9F06B01}" type="slidenum">
              <a:rPr lang="en-US" smtClean="0"/>
              <a:t>18</a:t>
            </a:fld>
            <a:endParaRPr lang="en-US"/>
          </a:p>
        </p:txBody>
      </p:sp>
    </p:spTree>
    <p:extLst>
      <p:ext uri="{BB962C8B-B14F-4D97-AF65-F5344CB8AC3E}">
        <p14:creationId xmlns:p14="http://schemas.microsoft.com/office/powerpoint/2010/main" val="2724877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dirty="0">
                <a:effectLst/>
                <a:latin typeface="Tahoma" panose="020B0604030504040204" pitchFamily="34" charset="0"/>
                <a:ea typeface="Times New Roman" panose="02020603050405020304" pitchFamily="18" charset="0"/>
              </a:rPr>
              <a:t>Trabajar con el conjunto de datos </a:t>
            </a:r>
            <a:r>
              <a:rPr lang="es-ES" sz="1800" dirty="0" err="1">
                <a:effectLst/>
                <a:latin typeface="Tahoma" panose="020B0604030504040204" pitchFamily="34" charset="0"/>
                <a:ea typeface="Times New Roman" panose="02020603050405020304" pitchFamily="18" charset="0"/>
              </a:rPr>
              <a:t>postprocesado</a:t>
            </a:r>
            <a:r>
              <a:rPr lang="es-ES" sz="1800" dirty="0">
                <a:effectLst/>
                <a:latin typeface="Tahoma" panose="020B0604030504040204" pitchFamily="34" charset="0"/>
                <a:ea typeface="Times New Roman" panose="02020603050405020304" pitchFamily="18" charset="0"/>
              </a:rPr>
              <a:t>, más limpio y fiable, coherente y estandarizado, y sin valores atípicos ofrece una serie de ventajas. Algunas de ellas son el ahorro de recursos computacionales y tiempo, la facilidad de reproducir nuestro estudio, así como comparar y contrastar los resultados obtenidos con otras futuras investigaciones que utilicen los mismos métodos de preprocesamiento o similares.</a:t>
            </a:r>
            <a:endParaRPr lang="en-ES"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s-ES" sz="1800" dirty="0">
              <a:effectLst/>
              <a:latin typeface="Tahoma" panose="020B0604030504040204" pitchFamily="34"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DDDE0-1E31-4B20-86CE-6761B9F06B01}" type="slidenum">
              <a:rPr lang="en-US" smtClean="0"/>
              <a:t>19</a:t>
            </a:fld>
            <a:endParaRPr lang="en-US"/>
          </a:p>
        </p:txBody>
      </p:sp>
    </p:spTree>
    <p:extLst>
      <p:ext uri="{BB962C8B-B14F-4D97-AF65-F5344CB8AC3E}">
        <p14:creationId xmlns:p14="http://schemas.microsoft.com/office/powerpoint/2010/main" val="1845500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dirty="0">
                <a:effectLst/>
                <a:latin typeface="Tahoma" panose="020B0604030504040204" pitchFamily="34" charset="0"/>
                <a:ea typeface="Times New Roman" panose="02020603050405020304" pitchFamily="18" charset="0"/>
              </a:rPr>
              <a:t>Figura 13. Número y porcentaje de sujetos en cada una de las distintas clases o grupos. La clase “A” hace referencia a los pacientes con alteraciones en el tobillo, la “K” a la rodilla, la “C” al calcáneo, la “H” a la cadera, y la clase “HC” hace referencia a los controles sanos.</a:t>
            </a:r>
            <a:endParaRPr lang="en-ES" sz="1800" dirty="0">
              <a:effectLst/>
              <a:latin typeface="Tahoma" panose="020B0604030504040204" pitchFamily="34"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dirty="0">
                <a:effectLst/>
                <a:latin typeface="Tahoma" panose="020B0604030504040204" pitchFamily="34" charset="0"/>
                <a:ea typeface="Times New Roman" panose="02020603050405020304" pitchFamily="18" charset="0"/>
              </a:rPr>
              <a:t>Finalmente, se tomó la decisión de comenzar por un enfoque específico, eligiendo el grupo "tobillo" (A) como punto de partida y empleando dos sesiones de terapia (véase la Tabla 4). Esta elección se basó en la necesidad de iniciar el análisis exploratorio de manera focalizada y controlada. Iniciar con un grupo y un número de sesiones determinados permitió una exploración detallada de los patrones y características presentes en esos datos, así como una evaluación de los procedimientos de análisis. Además, esta selección proporcionó una oportunidad para familiarizarse con los datos y comprender mejor sus particularidades, contribuyendo a la toma de decisiones informadas en la posterior adaptación de los métodos y enfoques. Esta elección permitió sentar un punto de partida práctico y manejable en el proceso investigativo.</a:t>
            </a:r>
            <a:endParaRPr lang="en-ES" sz="1800" dirty="0">
              <a:effectLst/>
              <a:latin typeface="Times New Roman" panose="02020603050405020304" pitchFamily="18"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DDDE0-1E31-4B20-86CE-6761B9F06B01}" type="slidenum">
              <a:rPr lang="en-US" smtClean="0"/>
              <a:t>20</a:t>
            </a:fld>
            <a:endParaRPr lang="en-US"/>
          </a:p>
        </p:txBody>
      </p:sp>
    </p:spTree>
    <p:extLst>
      <p:ext uri="{BB962C8B-B14F-4D97-AF65-F5344CB8AC3E}">
        <p14:creationId xmlns:p14="http://schemas.microsoft.com/office/powerpoint/2010/main" val="2657863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dirty="0">
                <a:effectLst/>
                <a:latin typeface="Tahoma" panose="020B0604030504040204" pitchFamily="34" charset="0"/>
                <a:ea typeface="Times New Roman" panose="02020603050405020304" pitchFamily="18" charset="0"/>
              </a:rPr>
              <a:t>En los archivos "</a:t>
            </a:r>
            <a:r>
              <a:rPr lang="es-ES" sz="1800" dirty="0" err="1">
                <a:effectLst/>
                <a:latin typeface="Tahoma" panose="020B0604030504040204" pitchFamily="34" charset="0"/>
                <a:ea typeface="Times New Roman" panose="02020603050405020304" pitchFamily="18" charset="0"/>
              </a:rPr>
              <a:t>GRF_tipo_procesamiento_lado.csv</a:t>
            </a:r>
            <a:r>
              <a:rPr lang="es-ES" sz="1800" dirty="0">
                <a:effectLst/>
                <a:latin typeface="Tahoma" panose="020B0604030504040204" pitchFamily="34" charset="0"/>
                <a:ea typeface="Times New Roman" panose="02020603050405020304" pitchFamily="18" charset="0"/>
              </a:rPr>
              <a:t>" de la carpeta “</a:t>
            </a:r>
            <a:r>
              <a:rPr lang="es-ES" sz="1800" dirty="0" err="1">
                <a:effectLst/>
                <a:latin typeface="Tahoma" panose="020B0604030504040204" pitchFamily="34" charset="0"/>
                <a:ea typeface="Times New Roman" panose="02020603050405020304" pitchFamily="18" charset="0"/>
              </a:rPr>
              <a:t>postprocessed_train</a:t>
            </a:r>
            <a:r>
              <a:rPr lang="es-ES" sz="1800" dirty="0">
                <a:effectLst/>
                <a:latin typeface="Tahoma" panose="020B0604030504040204" pitchFamily="34" charset="0"/>
                <a:ea typeface="Times New Roman" panose="02020603050405020304" pitchFamily="18" charset="0"/>
              </a:rPr>
              <a:t>” correspondientes al conjunto de entrenamiento, observamos que, aunque había 165 sujetos que solo habían realizado una sola sesión de terapia, el resto había asistido a varias sesiones durante su estancia en el centro de rehabilitación (Fig. 14). Predominantemente, los individuos participaron en dos sesiones de terapia (318 pacientes), tres sesiones (388 pacientes) y cuatro sesiones (252 pacientes).</a:t>
            </a:r>
            <a:endParaRPr lang="en-ES" sz="1800" dirty="0">
              <a:effectLst/>
              <a:latin typeface="Times New Roman" panose="02020603050405020304" pitchFamily="18"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dirty="0">
                <a:effectLst/>
                <a:latin typeface="Tahoma" panose="020B0604030504040204" pitchFamily="34" charset="0"/>
                <a:ea typeface="Times New Roman" panose="02020603050405020304" pitchFamily="18" charset="0"/>
              </a:rPr>
              <a:t>Respecto al número de paseos o </a:t>
            </a:r>
            <a:r>
              <a:rPr lang="es-ES" sz="1800" i="1" dirty="0" err="1">
                <a:effectLst/>
                <a:latin typeface="Tahoma" panose="020B0604030504040204" pitchFamily="34" charset="0"/>
                <a:ea typeface="Times New Roman" panose="02020603050405020304" pitchFamily="18" charset="0"/>
              </a:rPr>
              <a:t>trials</a:t>
            </a:r>
            <a:r>
              <a:rPr lang="es-ES" sz="1800" dirty="0">
                <a:effectLst/>
                <a:latin typeface="Tahoma" panose="020B0604030504040204" pitchFamily="34" charset="0"/>
                <a:ea typeface="Times New Roman" panose="02020603050405020304" pitchFamily="18" charset="0"/>
              </a:rPr>
              <a:t> realizados por los sujetos, constatamos que cada sujeto había realizado varios paseos en cada sesión de terapia. Hubo 21 pacientes que realizaron tan solo 3 paseos, mientras que 2 sujetos realizaron 16 pasos en cada sesión.  No obstante, como se observa en la Fig. 15, la mayoría de los sujetos (687 pacientes) realizaron 10 paseos por sesión de rehabilitación. </a:t>
            </a:r>
            <a:endParaRPr lang="en-ES" sz="1800" dirty="0">
              <a:effectLst/>
              <a:latin typeface="Times New Roman" panose="02020603050405020304" pitchFamily="18"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a:p>
            <a:pPr algn="just"/>
            <a:r>
              <a:rPr lang="es-ES" sz="1800" dirty="0">
                <a:effectLst/>
                <a:latin typeface="Tahoma" panose="020B0604030504040204" pitchFamily="34" charset="0"/>
                <a:ea typeface="Times New Roman" panose="02020603050405020304" pitchFamily="18" charset="0"/>
              </a:rPr>
              <a:t>Con el fin de alcanzar el objetivo propuesto y poder realizar predicciones del progreso de la rehabilitación, se estableció un requisito mínimo de dos sesiones por paciente. </a:t>
            </a:r>
          </a:p>
          <a:p>
            <a:pPr algn="just"/>
            <a:endParaRPr lang="en-ES"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dirty="0">
                <a:effectLst/>
                <a:latin typeface="Tahoma" panose="020B0604030504040204" pitchFamily="34" charset="0"/>
                <a:ea typeface="Times New Roman" panose="02020603050405020304" pitchFamily="18" charset="0"/>
              </a:rPr>
              <a:t>Cabe destacar también, la importancia de crear un subconjunto de individuos que fuese más o menos homogéneo, ya que esto contribuye a minimizar la variabilidad inherente en la muestra, lo que aumenta la fiabilidad y precisión de los análisis realizados. Además, al focalizar en grupos más homogéneos, se facilita la identificación de patrones y tendencias que podrían quedar disueltas en conjuntos más heterogéneos. Para ello, clasificamos los sujetos en función del número de sesiones y de la clase. Para tener los sujetos clasificados, f</a:t>
            </a:r>
            <a:r>
              <a:rPr lang="en-ES" sz="1800" dirty="0">
                <a:effectLst/>
                <a:latin typeface="Tahoma" panose="020B0604030504040204" pitchFamily="34" charset="0"/>
                <a:ea typeface="Times New Roman" panose="02020603050405020304" pitchFamily="18" charset="0"/>
              </a:rPr>
              <a:t>iltramos en función del número deseado de sesiones y </a:t>
            </a:r>
            <a:r>
              <a:rPr lang="es-ES" sz="1800" dirty="0">
                <a:effectLst/>
                <a:latin typeface="Tahoma" panose="020B0604030504040204" pitchFamily="34" charset="0"/>
                <a:ea typeface="Times New Roman" panose="02020603050405020304" pitchFamily="18" charset="0"/>
              </a:rPr>
              <a:t>clase</a:t>
            </a:r>
            <a:r>
              <a:rPr lang="en-ES" sz="1800" dirty="0">
                <a:effectLst/>
                <a:latin typeface="Tahoma" panose="020B0604030504040204" pitchFamily="34" charset="0"/>
                <a:ea typeface="Times New Roman" panose="02020603050405020304" pitchFamily="18" charset="0"/>
              </a:rPr>
              <a:t>, y guardamos los datos filtrados en carpetas específicas de grupos y sesiones para su posterior procesamiento o análisis</a:t>
            </a:r>
            <a:r>
              <a:rPr lang="es-ES" sz="1800" dirty="0">
                <a:effectLst/>
                <a:latin typeface="Tahoma" panose="020B0604030504040204" pitchFamily="34" charset="0"/>
                <a:ea typeface="Times New Roman" panose="02020603050405020304" pitchFamily="18" charset="0"/>
              </a:rPr>
              <a:t>. Inicialmente, seleccionamos todos los grupos (tobillo, calcáneo, cadera, controles sanos, y rodilla), así como los sujetos que habían realizado 2, 3 y 4 sesiones de terapia, ya que estos números de sesiones de rehabilitación eran los más comunes entre la mayoría de los sujetos. La estructura de las carpetas se muestra en la Fig. 11.</a:t>
            </a:r>
            <a:endParaRPr lang="en-ES" sz="1800" dirty="0">
              <a:effectLst/>
              <a:latin typeface="Times New Roman" panose="02020603050405020304" pitchFamily="18"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DDDE0-1E31-4B20-86CE-6761B9F06B01}" type="slidenum">
              <a:rPr lang="en-US" smtClean="0"/>
              <a:t>21</a:t>
            </a:fld>
            <a:endParaRPr lang="en-US"/>
          </a:p>
        </p:txBody>
      </p:sp>
    </p:spTree>
    <p:extLst>
      <p:ext uri="{BB962C8B-B14F-4D97-AF65-F5344CB8AC3E}">
        <p14:creationId xmlns:p14="http://schemas.microsoft.com/office/powerpoint/2010/main" val="2641007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2</a:t>
            </a:fld>
            <a:endParaRPr lang="en-US"/>
          </a:p>
        </p:txBody>
      </p:sp>
    </p:spTree>
    <p:extLst>
      <p:ext uri="{BB962C8B-B14F-4D97-AF65-F5344CB8AC3E}">
        <p14:creationId xmlns:p14="http://schemas.microsoft.com/office/powerpoint/2010/main" val="1570752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i="0" dirty="0">
                <a:solidFill>
                  <a:srgbClr val="1F497D"/>
                </a:solidFill>
                <a:effectLst/>
                <a:latin typeface="Tahoma" panose="020B0604030504040204" pitchFamily="34" charset="0"/>
                <a:ea typeface="Times New Roman" panose="02020603050405020304" pitchFamily="18" charset="0"/>
                <a:cs typeface="Times New Roman" panose="02020603050405020304" pitchFamily="18" charset="0"/>
              </a:rPr>
              <a:t>Figura 16. Representación gráfica de las fuerzas de reacción del suelo en la dirección vertical (A), anteroposterior (B) y medio-lateral (C) para cada uno de los miembros inferiores durante la marcha.</a:t>
            </a:r>
            <a:endParaRPr lang="en-ES" sz="1800" i="1" dirty="0">
              <a:solidFill>
                <a:srgbClr val="1F497D"/>
              </a:solidFill>
              <a:effectLst/>
              <a:latin typeface="Tahoma" panose="020B0604030504040204" pitchFamily="34" charset="0"/>
              <a:ea typeface="Times New Roman" panose="02020603050405020304" pitchFamily="18" charset="0"/>
              <a:cs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DDDE0-1E31-4B20-86CE-6761B9F06B01}" type="slidenum">
              <a:rPr lang="en-US" smtClean="0"/>
              <a:t>22</a:t>
            </a:fld>
            <a:endParaRPr lang="en-US"/>
          </a:p>
        </p:txBody>
      </p:sp>
    </p:spTree>
    <p:extLst>
      <p:ext uri="{BB962C8B-B14F-4D97-AF65-F5344CB8AC3E}">
        <p14:creationId xmlns:p14="http://schemas.microsoft.com/office/powerpoint/2010/main" val="2312831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dirty="0">
                <a:effectLst/>
                <a:latin typeface="Tahoma" panose="020B0604030504040204" pitchFamily="34" charset="0"/>
                <a:ea typeface="Times New Roman" panose="02020603050405020304" pitchFamily="18" charset="0"/>
              </a:rPr>
              <a:t>Una de las razones clave detrás de esta elección fue la naturaleza de las líneas promedio de la primera y última sesión de rehabilitación, que representan la evolución del promedio del peso corporal durante la fase de apoyo (porcentaje de la fase de apoyo o </a:t>
            </a:r>
            <a:r>
              <a:rPr lang="es-ES" sz="1800" i="1" dirty="0" err="1">
                <a:effectLst/>
                <a:latin typeface="Tahoma" panose="020B0604030504040204" pitchFamily="34" charset="0"/>
                <a:ea typeface="Times New Roman" panose="02020603050405020304" pitchFamily="18" charset="0"/>
              </a:rPr>
              <a:t>stance</a:t>
            </a:r>
            <a:r>
              <a:rPr lang="es-ES" sz="1800" dirty="0">
                <a:effectLst/>
                <a:latin typeface="Tahoma" panose="020B0604030504040204" pitchFamily="34" charset="0"/>
                <a:ea typeface="Times New Roman" panose="02020603050405020304" pitchFamily="18" charset="0"/>
              </a:rPr>
              <a:t>) en las sesiones de terapia.  Estas líneas claramente exhiben un punto mínimo y uno máximo distintivos. Al centrarnos en estos valores extremos, logramos gráficos más comprensibles y con resultados visiblemente notorios. Elegimos esta variable con la intención de trabajar con datos que fueran más fáciles de interpretar y con un impacto visual más alto, lo que a su vez mejoró nuestra capacidad para analizar y extraer información valiosa.</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s-ES" sz="1800" dirty="0">
              <a:effectLst/>
              <a:latin typeface="Tahoma" panose="020B0604030504040204" pitchFamily="34"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s-ES" sz="1800" dirty="0">
              <a:effectLst/>
              <a:latin typeface="Tahoma" panose="020B0604030504040204" pitchFamily="34"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ES" sz="1800" dirty="0">
              <a:effectLst/>
              <a:latin typeface="Times New Roman" panose="02020603050405020304" pitchFamily="18"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DDDE0-1E31-4B20-86CE-6761B9F06B01}" type="slidenum">
              <a:rPr lang="en-US" smtClean="0"/>
              <a:t>23</a:t>
            </a:fld>
            <a:endParaRPr lang="en-US"/>
          </a:p>
        </p:txBody>
      </p:sp>
    </p:spTree>
    <p:extLst>
      <p:ext uri="{BB962C8B-B14F-4D97-AF65-F5344CB8AC3E}">
        <p14:creationId xmlns:p14="http://schemas.microsoft.com/office/powerpoint/2010/main" val="120119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dirty="0">
                <a:effectLst/>
                <a:latin typeface="Tahoma" panose="020B0604030504040204" pitchFamily="34" charset="0"/>
                <a:ea typeface="Times New Roman" panose="02020603050405020304" pitchFamily="18" charset="0"/>
              </a:rPr>
              <a:t>El siguiente paso consistió en eliminar las sesiones intermedias y retener únicamente la primera y la última sesión de cada paciente. Para cada paciente y sesión, se calculó el valor promedio de los diferentes </a:t>
            </a:r>
            <a:r>
              <a:rPr lang="es-ES" sz="1800" i="1" dirty="0" err="1">
                <a:effectLst/>
                <a:latin typeface="Tahoma" panose="020B0604030504040204" pitchFamily="34" charset="0"/>
                <a:ea typeface="Times New Roman" panose="02020603050405020304" pitchFamily="18" charset="0"/>
              </a:rPr>
              <a:t>trials</a:t>
            </a:r>
            <a:r>
              <a:rPr lang="es-ES" sz="1800" dirty="0">
                <a:effectLst/>
                <a:latin typeface="Tahoma" panose="020B0604030504040204" pitchFamily="34" charset="0"/>
                <a:ea typeface="Times New Roman" panose="02020603050405020304" pitchFamily="18" charset="0"/>
              </a:rPr>
              <a:t> realizados en esa sesión. Esto permitió obtener una medida representativa de cada sesión para su posterior análisis.</a:t>
            </a:r>
            <a:endParaRPr lang="en-ES" sz="1800" dirty="0">
              <a:effectLst/>
              <a:latin typeface="Times New Roman" panose="02020603050405020304" pitchFamily="18" charset="0"/>
              <a:ea typeface="Times New Roman" panose="02020603050405020304" pitchFamily="18" charset="0"/>
            </a:endParaRPr>
          </a:p>
          <a:p>
            <a:pPr algn="just"/>
            <a:endParaRPr lang="es-ES" sz="1800" dirty="0">
              <a:effectLst/>
              <a:latin typeface="Tahoma" panose="020B0604030504040204" pitchFamily="34" charset="0"/>
              <a:ea typeface="Times New Roman" panose="02020603050405020304" pitchFamily="18" charset="0"/>
            </a:endParaRPr>
          </a:p>
          <a:p>
            <a:pPr algn="just"/>
            <a:r>
              <a:rPr lang="es-ES" sz="1800" dirty="0">
                <a:effectLst/>
                <a:latin typeface="Tahoma" panose="020B0604030504040204" pitchFamily="34" charset="0"/>
                <a:ea typeface="Times New Roman" panose="02020603050405020304" pitchFamily="18" charset="0"/>
              </a:rPr>
              <a:t>El conjunto de datos de entrenamiento creado para este estudio comprende un total de 90 pacientes únicos con deficiencias musculoesqueléticas en el tobillo, los cuales realizaron dos sesiones de terapia o rehabilitación. No obstante, consideramos cada miembro inferior como una observación independiente, lo que resulta en un total de 180 observaciones (N=180). Estas deficiencias musculoesqueléticas del tobillo incluyen fracturas de los maléolos, el astrágalo, la tibia o la parte inferior de la pierna, y roturas de ligamentos o del tendón de Aquiles, entre otros [4]. De entre los 90 pacientes, 73 son hombres y 17 mujeres, lo que refleja una proporción de sexo desigual. La edad media de la cohorte es de 42.82 años, con una masa corporal promedio de 89.96 kg. Los detalles sobre las características demográficas de la cohorte de pacientes se encuentran en la Tabla 5.</a:t>
            </a:r>
            <a:endParaRPr lang="en-ES" sz="1800" dirty="0">
              <a:effectLst/>
              <a:latin typeface="Times New Roman" panose="02020603050405020304" pitchFamily="18" charset="0"/>
              <a:ea typeface="Times New Roman" panose="02020603050405020304" pitchFamily="18" charset="0"/>
            </a:endParaRPr>
          </a:p>
          <a:p>
            <a:pPr algn="just"/>
            <a:endParaRPr lang="es-ES" sz="1800" dirty="0">
              <a:solidFill>
                <a:srgbClr val="FF0000"/>
              </a:solidFill>
              <a:effectLst/>
              <a:latin typeface="Tahoma" panose="020B0604030504040204" pitchFamily="34" charset="0"/>
              <a:ea typeface="Times New Roman" panose="02020603050405020304" pitchFamily="18" charset="0"/>
            </a:endParaRPr>
          </a:p>
          <a:p>
            <a:pPr algn="just"/>
            <a:r>
              <a:rPr lang="es-ES" sz="1800" dirty="0">
                <a:effectLst/>
                <a:latin typeface="Tahoma" panose="020B0604030504040204" pitchFamily="34" charset="0"/>
                <a:ea typeface="Times New Roman" panose="02020603050405020304" pitchFamily="18" charset="0"/>
              </a:rPr>
              <a:t>Adicionalmente, el estudio incluye 149 controles sanos. Como en el caso de los pacientes, tratamos cada miembro inferior como una observación independiente, lo que resultó en un total de 11126 observaciones (N=11126). Este elevado número de observaciones se debe a que cada paciente había hecho varios paseos o </a:t>
            </a:r>
            <a:r>
              <a:rPr lang="es-ES" sz="1800" i="1" dirty="0" err="1">
                <a:effectLst/>
                <a:latin typeface="Tahoma" panose="020B0604030504040204" pitchFamily="34" charset="0"/>
                <a:ea typeface="Times New Roman" panose="02020603050405020304" pitchFamily="18" charset="0"/>
              </a:rPr>
              <a:t>trials</a:t>
            </a:r>
            <a:r>
              <a:rPr lang="es-ES" sz="1800" i="1" dirty="0">
                <a:effectLst/>
                <a:latin typeface="Tahoma" panose="020B0604030504040204" pitchFamily="34" charset="0"/>
                <a:ea typeface="Times New Roman" panose="02020603050405020304" pitchFamily="18" charset="0"/>
              </a:rPr>
              <a:t> </a:t>
            </a:r>
            <a:r>
              <a:rPr lang="es-ES" sz="1800" dirty="0">
                <a:effectLst/>
                <a:latin typeface="Tahoma" panose="020B0604030504040204" pitchFamily="34" charset="0"/>
                <a:ea typeface="Times New Roman" panose="02020603050405020304" pitchFamily="18" charset="0"/>
              </a:rPr>
              <a:t>en cada sesión que se contaron como observaciones independientes. De estos 149 sujetos sanos, 67 son hombres y 82 mujeres, siendo esta una proporción de sexo más equilibrada en comparación con la cohorte de pacientes. La edad media de esta segunda cohorte es de 35.96 años, con una masa corporal promedio de 73.46 kg. Para más detalles sobre las características demográficas de la cohorte de controles sanos, consultar la</a:t>
            </a:r>
            <a:r>
              <a:rPr lang="es-ES" sz="1800" dirty="0">
                <a:solidFill>
                  <a:srgbClr val="FF0000"/>
                </a:solidFill>
                <a:effectLst/>
                <a:latin typeface="Tahoma" panose="020B0604030504040204" pitchFamily="34" charset="0"/>
                <a:ea typeface="Times New Roman" panose="02020603050405020304" pitchFamily="18" charset="0"/>
              </a:rPr>
              <a:t> </a:t>
            </a:r>
            <a:r>
              <a:rPr lang="es-ES" sz="1800" dirty="0">
                <a:effectLst/>
                <a:latin typeface="Tahoma" panose="020B0604030504040204" pitchFamily="34" charset="0"/>
                <a:ea typeface="Times New Roman" panose="02020603050405020304" pitchFamily="18" charset="0"/>
              </a:rPr>
              <a:t>Tabla 6.</a:t>
            </a:r>
            <a:endParaRPr lang="en-ES" sz="1800" dirty="0">
              <a:effectLst/>
              <a:latin typeface="Times New Roman" panose="02020603050405020304" pitchFamily="18"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DDDE0-1E31-4B20-86CE-6761B9F06B01}" type="slidenum">
              <a:rPr lang="en-US" smtClean="0"/>
              <a:t>24</a:t>
            </a:fld>
            <a:endParaRPr lang="en-US"/>
          </a:p>
        </p:txBody>
      </p:sp>
    </p:spTree>
    <p:extLst>
      <p:ext uri="{BB962C8B-B14F-4D97-AF65-F5344CB8AC3E}">
        <p14:creationId xmlns:p14="http://schemas.microsoft.com/office/powerpoint/2010/main" val="1418176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E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DDDE0-1E31-4B20-86CE-6761B9F06B01}" type="slidenum">
              <a:rPr lang="en-US" smtClean="0"/>
              <a:t>25</a:t>
            </a:fld>
            <a:endParaRPr lang="en-US"/>
          </a:p>
        </p:txBody>
      </p:sp>
    </p:spTree>
    <p:extLst>
      <p:ext uri="{BB962C8B-B14F-4D97-AF65-F5344CB8AC3E}">
        <p14:creationId xmlns:p14="http://schemas.microsoft.com/office/powerpoint/2010/main" val="1340963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E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DDDE0-1E31-4B20-86CE-6761B9F06B01}" type="slidenum">
              <a:rPr lang="en-US" smtClean="0"/>
              <a:t>26</a:t>
            </a:fld>
            <a:endParaRPr lang="en-US"/>
          </a:p>
        </p:txBody>
      </p:sp>
    </p:spTree>
    <p:extLst>
      <p:ext uri="{BB962C8B-B14F-4D97-AF65-F5344CB8AC3E}">
        <p14:creationId xmlns:p14="http://schemas.microsoft.com/office/powerpoint/2010/main" val="3381797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449580" algn="just"/>
            <a:r>
              <a:rPr lang="es-ES" sz="1800" dirty="0">
                <a:effectLst/>
                <a:latin typeface="Tahoma" panose="020B0604030504040204" pitchFamily="34" charset="0"/>
                <a:ea typeface="Times New Roman" panose="02020603050405020304" pitchFamily="18" charset="0"/>
              </a:rPr>
              <a:t>El resultado fueron dos conjuntos de datos separados, uno que contenía los datos de entrenamiento y otro los datos de prueba (véase la Fig. 12). Estos conjuntos de datos contienen el identificador único del sujeto (“SUBJECT_ID”), el identificador único de una sesión (“SESSION_ID”), y la media de los identificadores de los </a:t>
            </a:r>
            <a:r>
              <a:rPr lang="es-ES" sz="1800" i="1" dirty="0" err="1">
                <a:effectLst/>
                <a:latin typeface="Tahoma" panose="020B0604030504040204" pitchFamily="34" charset="0"/>
                <a:ea typeface="Times New Roman" panose="02020603050405020304" pitchFamily="18" charset="0"/>
              </a:rPr>
              <a:t>trials</a:t>
            </a:r>
            <a:r>
              <a:rPr lang="es-ES" sz="1800" dirty="0">
                <a:effectLst/>
                <a:latin typeface="Tahoma" panose="020B0604030504040204" pitchFamily="34" charset="0"/>
                <a:ea typeface="Times New Roman" panose="02020603050405020304" pitchFamily="18" charset="0"/>
              </a:rPr>
              <a:t> o paseos realizados en esa sesión </a:t>
            </a:r>
            <a:r>
              <a:rPr lang="en-ES" sz="1800" dirty="0">
                <a:effectLst/>
                <a:latin typeface="Tahoma" panose="020B0604030504040204" pitchFamily="34" charset="0"/>
                <a:ea typeface="Times New Roman" panose="02020603050405020304" pitchFamily="18" charset="0"/>
              </a:rPr>
              <a:t>("TRIAL_ID").</a:t>
            </a:r>
            <a:r>
              <a:rPr lang="es-ES" sz="1800" dirty="0">
                <a:effectLst/>
                <a:latin typeface="Tahoma" panose="020B0604030504040204" pitchFamily="34" charset="0"/>
                <a:ea typeface="Times New Roman" panose="02020603050405020304" pitchFamily="18" charset="0"/>
              </a:rPr>
              <a:t> Estas tres primeras columnas inicialmente se mantuvieron en la estructura inicial. Luego, se eliminaron debido a que contribuían al proceso de predicción. Las siguientes columnas (de “F_AP_PRO_1” a “F_AP_PRO_101”) representan el valor promedio de los diferentes </a:t>
            </a:r>
            <a:r>
              <a:rPr lang="es-ES" sz="1800" i="1" dirty="0" err="1">
                <a:effectLst/>
                <a:latin typeface="Tahoma" panose="020B0604030504040204" pitchFamily="34" charset="0"/>
                <a:ea typeface="Times New Roman" panose="02020603050405020304" pitchFamily="18" charset="0"/>
              </a:rPr>
              <a:t>trials</a:t>
            </a:r>
            <a:r>
              <a:rPr lang="es-ES" sz="1800" dirty="0">
                <a:effectLst/>
                <a:latin typeface="Tahoma" panose="020B0604030504040204" pitchFamily="34" charset="0"/>
                <a:ea typeface="Times New Roman" panose="02020603050405020304" pitchFamily="18" charset="0"/>
              </a:rPr>
              <a:t> realizados en cada sesión por cada paciente para cada uno de los miembros inferiores (MMII). Es decir, representan los valores promedio de la fuerza de reacción del suelo en dirección anteroposterior (fuerza de frenado y propulsión) en diferentes puntos durante la fase de apoyo del ciclo de la marcha, para todos los </a:t>
            </a:r>
            <a:r>
              <a:rPr lang="es-ES" sz="1800" i="1" dirty="0" err="1">
                <a:effectLst/>
                <a:latin typeface="Tahoma" panose="020B0604030504040204" pitchFamily="34" charset="0"/>
                <a:ea typeface="Times New Roman" panose="02020603050405020304" pitchFamily="18" charset="0"/>
              </a:rPr>
              <a:t>trials</a:t>
            </a:r>
            <a:r>
              <a:rPr lang="es-ES" sz="1800" i="1" dirty="0">
                <a:effectLst/>
                <a:latin typeface="Tahoma" panose="020B0604030504040204" pitchFamily="34" charset="0"/>
                <a:ea typeface="Times New Roman" panose="02020603050405020304" pitchFamily="18" charset="0"/>
              </a:rPr>
              <a:t> </a:t>
            </a:r>
            <a:r>
              <a:rPr lang="es-ES" sz="1800" dirty="0">
                <a:effectLst/>
                <a:latin typeface="Tahoma" panose="020B0604030504040204" pitchFamily="34" charset="0"/>
                <a:ea typeface="Times New Roman" panose="02020603050405020304" pitchFamily="18" charset="0"/>
              </a:rPr>
              <a:t>de esa sesión en particular para cada sujeto. Cada fila del </a:t>
            </a:r>
            <a:r>
              <a:rPr lang="es-ES" sz="1800" i="1" dirty="0" err="1">
                <a:effectLst/>
                <a:latin typeface="Tahoma" panose="020B0604030504040204" pitchFamily="34" charset="0"/>
                <a:ea typeface="Times New Roman" panose="02020603050405020304" pitchFamily="18" charset="0"/>
              </a:rPr>
              <a:t>dataset</a:t>
            </a:r>
            <a:r>
              <a:rPr lang="es-ES" sz="1800" dirty="0">
                <a:effectLst/>
                <a:latin typeface="Tahoma" panose="020B0604030504040204" pitchFamily="34" charset="0"/>
                <a:ea typeface="Times New Roman" panose="02020603050405020304" pitchFamily="18" charset="0"/>
              </a:rPr>
              <a:t> representa una observación de un sujeto en una sesión particular. La primera fila correspondiente a un paciente representa su primera sesión, mientras que la segunda fila representa la última sesión de ese mismo paciente. Además, los datos de cada fila están divididos en dos partes: la primera parte se refiere al miembro inferior derecho, mientras que la segunda parte se refiere al miembro inferior izquierdo. Es importante recordar que tomamos la decisión de unir los datos de la pierna izquierda (L) debajo de los datos de la pierna derecha (R), lo que resulta en un patrón "RRRLLL". Esto significa que primero se presentan los datos del miembro inferior derecho (R) y luego los datos del miembro inferior izquierdo (L</a:t>
            </a:r>
            <a:r>
              <a:rPr lang="es-ES" sz="1800">
                <a:effectLst/>
                <a:latin typeface="Tahoma" panose="020B0604030504040204" pitchFamily="34" charset="0"/>
                <a:ea typeface="Times New Roman" panose="02020603050405020304" pitchFamily="18" charset="0"/>
              </a:rPr>
              <a:t>). </a:t>
            </a:r>
          </a:p>
          <a:p>
            <a:pPr lvl="0" indent="449580" algn="just"/>
            <a:endParaRPr lang="es-ES" sz="1800">
              <a:effectLst/>
              <a:latin typeface="Tahoma" panose="020B0604030504040204" pitchFamily="34" charset="0"/>
              <a:ea typeface="Times New Roman" panose="02020603050405020304" pitchFamily="18" charset="0"/>
            </a:endParaRPr>
          </a:p>
          <a:p>
            <a:pPr marL="0" marR="0" lvl="0" indent="449580" algn="just" defTabSz="914400" rtl="0" eaLnBrk="1" fontAlgn="auto" latinLnBrk="0" hangingPunct="1">
              <a:lnSpc>
                <a:spcPct val="100000"/>
              </a:lnSpc>
              <a:spcBef>
                <a:spcPts val="0"/>
              </a:spcBef>
              <a:spcAft>
                <a:spcPts val="0"/>
              </a:spcAft>
              <a:buClrTx/>
              <a:buSzTx/>
              <a:buFontTx/>
              <a:buNone/>
              <a:tabLst/>
              <a:defRPr/>
            </a:pPr>
            <a:r>
              <a:rPr lang="es-ES" sz="1800">
                <a:effectLst/>
                <a:latin typeface="Tahoma" panose="020B0604030504040204" pitchFamily="34" charset="0"/>
                <a:ea typeface="Times New Roman" panose="02020603050405020304" pitchFamily="18" charset="0"/>
              </a:rPr>
              <a:t>Dado que disponíamos de dos archivos, uno correspondiente a cada extremidad inferior ("GRF_F_AP_PRO_right_train_A.csv" y "GRF_F_AP_PRO_left_train_A.csv"), fue necesario combinarlos. De esta manera unificamos los datos de ambas extremidades inferiores en un único conjunto de datos. Abordamos esta integración considerando cada pierna como una observación independiente. Así que optamos por unir el conjunto de datos de la pierna izquierda debajo del conjunto de datos de la pierna derecha (R), creando un patrón “RRRLLL”. Esta aproximación nos permitió tratar cada extremidad inferior como si fuera un paciente diferente, ampliando así la cantidad de datos disponibles. </a:t>
            </a:r>
            <a:endParaRPr lang="en-ES" sz="1800">
              <a:effectLst/>
              <a:latin typeface="Times New Roman" panose="02020603050405020304" pitchFamily="18" charset="0"/>
              <a:ea typeface="Times New Roman" panose="02020603050405020304" pitchFamily="18" charset="0"/>
            </a:endParaRPr>
          </a:p>
          <a:p>
            <a:pPr lvl="0" indent="449580" algn="just"/>
            <a:endParaRPr lang="en-ES" sz="1800">
              <a:effectLst/>
              <a:latin typeface="Times New Roman" panose="02020603050405020304" pitchFamily="18" charset="0"/>
              <a:ea typeface="Times New Roman" panose="02020603050405020304" pitchFamily="18" charset="0"/>
            </a:endParaRPr>
          </a:p>
          <a:p>
            <a:pPr indent="449580" algn="just"/>
            <a:r>
              <a:rPr lang="es-ES" sz="1800">
                <a:effectLst/>
                <a:latin typeface="Tahoma" panose="020B0604030504040204" pitchFamily="34" charset="0"/>
                <a:ea typeface="Times New Roman" panose="02020603050405020304" pitchFamily="18" charset="0"/>
              </a:rPr>
              <a:t> </a:t>
            </a:r>
            <a:endParaRPr lang="en-ES" sz="1800" dirty="0">
              <a:effectLst/>
              <a:latin typeface="Times New Roman" panose="02020603050405020304" pitchFamily="18"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DDDE0-1E31-4B20-86CE-6761B9F06B01}" type="slidenum">
              <a:rPr lang="en-US" smtClean="0"/>
              <a:t>27</a:t>
            </a:fld>
            <a:endParaRPr lang="en-US"/>
          </a:p>
        </p:txBody>
      </p:sp>
    </p:spTree>
    <p:extLst>
      <p:ext uri="{BB962C8B-B14F-4D97-AF65-F5344CB8AC3E}">
        <p14:creationId xmlns:p14="http://schemas.microsoft.com/office/powerpoint/2010/main" val="4245515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E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DDDE0-1E31-4B20-86CE-6761B9F06B01}" type="slidenum">
              <a:rPr lang="en-US" smtClean="0"/>
              <a:t>28</a:t>
            </a:fld>
            <a:endParaRPr lang="en-US"/>
          </a:p>
        </p:txBody>
      </p:sp>
    </p:spTree>
    <p:extLst>
      <p:ext uri="{BB962C8B-B14F-4D97-AF65-F5344CB8AC3E}">
        <p14:creationId xmlns:p14="http://schemas.microsoft.com/office/powerpoint/2010/main" val="1863222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E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DDDE0-1E31-4B20-86CE-6761B9F06B01}" type="slidenum">
              <a:rPr lang="en-US" smtClean="0"/>
              <a:t>29</a:t>
            </a:fld>
            <a:endParaRPr lang="en-US"/>
          </a:p>
        </p:txBody>
      </p:sp>
    </p:spTree>
    <p:extLst>
      <p:ext uri="{BB962C8B-B14F-4D97-AF65-F5344CB8AC3E}">
        <p14:creationId xmlns:p14="http://schemas.microsoft.com/office/powerpoint/2010/main" val="643570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E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DDDE0-1E31-4B20-86CE-6761B9F06B01}" type="slidenum">
              <a:rPr lang="en-US" smtClean="0"/>
              <a:t>30</a:t>
            </a:fld>
            <a:endParaRPr lang="en-US"/>
          </a:p>
        </p:txBody>
      </p:sp>
    </p:spTree>
    <p:extLst>
      <p:ext uri="{BB962C8B-B14F-4D97-AF65-F5344CB8AC3E}">
        <p14:creationId xmlns:p14="http://schemas.microsoft.com/office/powerpoint/2010/main" val="4091277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E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DDDE0-1E31-4B20-86CE-6761B9F06B01}" type="slidenum">
              <a:rPr lang="en-US" smtClean="0"/>
              <a:t>31</a:t>
            </a:fld>
            <a:endParaRPr lang="en-US"/>
          </a:p>
        </p:txBody>
      </p:sp>
    </p:spTree>
    <p:extLst>
      <p:ext uri="{BB962C8B-B14F-4D97-AF65-F5344CB8AC3E}">
        <p14:creationId xmlns:p14="http://schemas.microsoft.com/office/powerpoint/2010/main" val="566642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s-ES" sz="1800">
                <a:effectLst/>
                <a:latin typeface="Tahoma" panose="020B0604030504040204" pitchFamily="34" charset="0"/>
                <a:ea typeface="Times New Roman" panose="02020603050405020304" pitchFamily="18" charset="0"/>
              </a:rPr>
              <a:t>La biomecánica es un campo interdisciplinar que combina los principios de la biología y la física para comprender cómo las fuerzas externas influyen e intervienen en la estructura y función de los sistemas biológicos [14].</a:t>
            </a:r>
            <a:endParaRPr lang="en-ES" sz="1800">
              <a:effectLst/>
              <a:latin typeface="Times New Roman" panose="02020603050405020304" pitchFamily="18" charset="0"/>
              <a:ea typeface="Times New Roman" panose="02020603050405020304" pitchFamily="18" charset="0"/>
            </a:endParaRPr>
          </a:p>
          <a:p>
            <a:pPr algn="just"/>
            <a:r>
              <a:rPr lang="es-ES" sz="1800">
                <a:effectLst/>
                <a:latin typeface="Tahoma" panose="020B0604030504040204" pitchFamily="34" charset="0"/>
                <a:ea typeface="Times New Roman" panose="02020603050405020304" pitchFamily="18" charset="0"/>
              </a:rPr>
              <a:t> </a:t>
            </a:r>
            <a:endParaRPr lang="en-ES" sz="1800">
              <a:effectLst/>
              <a:latin typeface="Times New Roman" panose="02020603050405020304" pitchFamily="18" charset="0"/>
              <a:ea typeface="Times New Roman" panose="02020603050405020304" pitchFamily="18" charset="0"/>
            </a:endParaRPr>
          </a:p>
          <a:p>
            <a:pPr algn="just"/>
            <a:r>
              <a:rPr lang="es-ES" sz="1800">
                <a:effectLst/>
                <a:latin typeface="Tahoma" panose="020B0604030504040204" pitchFamily="34" charset="0"/>
                <a:ea typeface="Times New Roman" panose="02020603050405020304" pitchFamily="18" charset="0"/>
              </a:rPr>
              <a:t>La biomecánica abarca desde los aspectos microscópicos, como la contracción muscular a nivel celular, hasta los movimientos macroscópicos de todo el cuerpo, como la acción de caminar. Sin embargo, en esta investigación la biomecánica se enfoca en el estudio de la marcha humana y sus alteraciones, concretamente los trastornos musculoesqueléticos en el tobillo.</a:t>
            </a:r>
            <a:endParaRPr lang="en-ES" sz="1800">
              <a:effectLst/>
              <a:latin typeface="Times New Roman" panose="02020603050405020304" pitchFamily="18" charset="0"/>
              <a:ea typeface="Times New Roman" panose="02020603050405020304" pitchFamily="18" charset="0"/>
            </a:endParaRPr>
          </a:p>
          <a:p>
            <a:endParaRPr lang="en-ES"/>
          </a:p>
        </p:txBody>
      </p:sp>
      <p:sp>
        <p:nvSpPr>
          <p:cNvPr id="4" name="Slide Number Placeholder 3"/>
          <p:cNvSpPr>
            <a:spLocks noGrp="1"/>
          </p:cNvSpPr>
          <p:nvPr>
            <p:ph type="sldNum" sz="quarter" idx="5"/>
          </p:nvPr>
        </p:nvSpPr>
        <p:spPr/>
        <p:txBody>
          <a:bodyPr/>
          <a:lstStyle/>
          <a:p>
            <a:fld id="{595DDDE0-1E31-4B20-86CE-6761B9F06B01}" type="slidenum">
              <a:rPr lang="en-US" smtClean="0"/>
              <a:t>3</a:t>
            </a:fld>
            <a:endParaRPr lang="en-US"/>
          </a:p>
        </p:txBody>
      </p:sp>
    </p:spTree>
    <p:extLst>
      <p:ext uri="{BB962C8B-B14F-4D97-AF65-F5344CB8AC3E}">
        <p14:creationId xmlns:p14="http://schemas.microsoft.com/office/powerpoint/2010/main" val="138351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dirty="0">
                <a:effectLst/>
                <a:latin typeface="Tahoma" panose="020B0604030504040204" pitchFamily="34" charset="0"/>
                <a:ea typeface="Times New Roman" panose="02020603050405020304" pitchFamily="18" charset="0"/>
              </a:rPr>
              <a:t>Trabajar con el conjunto de datos </a:t>
            </a:r>
            <a:r>
              <a:rPr lang="es-ES" sz="1800" dirty="0" err="1">
                <a:effectLst/>
                <a:latin typeface="Tahoma" panose="020B0604030504040204" pitchFamily="34" charset="0"/>
                <a:ea typeface="Times New Roman" panose="02020603050405020304" pitchFamily="18" charset="0"/>
              </a:rPr>
              <a:t>postprocesado</a:t>
            </a:r>
            <a:r>
              <a:rPr lang="es-ES" sz="1800" dirty="0">
                <a:effectLst/>
                <a:latin typeface="Tahoma" panose="020B0604030504040204" pitchFamily="34" charset="0"/>
                <a:ea typeface="Times New Roman" panose="02020603050405020304" pitchFamily="18" charset="0"/>
              </a:rPr>
              <a:t>, más limpio y fiable, coherente y estandarizado, y sin valores atípicos ofrece una serie de ventajas. Algunas de ellas son el ahorro de recursos computacionales y tiempo, la facilidad de reproducir nuestro estudio, así como comparar y contrastar los resultados obtenidos con otras futuras investigaciones que utilicen los mismos métodos de preprocesamiento o similares.</a:t>
            </a:r>
            <a:endParaRPr lang="en-ES"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s-ES" sz="1800" dirty="0">
              <a:effectLst/>
              <a:latin typeface="Tahoma" panose="020B0604030504040204" pitchFamily="34" charset="0"/>
              <a:ea typeface="Times New Roman" panose="02020603050405020304" pitchFamily="18" charset="0"/>
            </a:endParaRPr>
          </a:p>
          <a:p>
            <a:pPr algn="just"/>
            <a:r>
              <a:rPr lang="es-ES" sz="1800" dirty="0">
                <a:effectLst/>
                <a:latin typeface="Tahoma" panose="020B0604030504040204" pitchFamily="34" charset="0"/>
                <a:ea typeface="Times New Roman" panose="02020603050405020304" pitchFamily="18" charset="0"/>
              </a:rPr>
              <a:t>Con el fin de alcanzar el objetivo propuesto y poder realizar predicciones del progreso de la rehabilitación, se estableció un requisito mínimo de dos sesiones por paciente. </a:t>
            </a:r>
          </a:p>
          <a:p>
            <a:pPr algn="just"/>
            <a:endParaRPr lang="en-ES"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dirty="0">
                <a:effectLst/>
                <a:latin typeface="Tahoma" panose="020B0604030504040204" pitchFamily="34" charset="0"/>
                <a:ea typeface="Times New Roman" panose="02020603050405020304" pitchFamily="18" charset="0"/>
              </a:rPr>
              <a:t>Cabe destacar también, la importancia de crear un subconjunto de individuos que fuese más o menos homogéneo, ya que esto contribuye a minimizar la variabilidad inherente en la muestra, lo que aumenta la fiabilidad y precisión de los análisis realizados. Además, al focalizar en grupos más homogéneos, se facilita la identificación de patrones y tendencias que podrían quedar disueltas en conjuntos más heterogéneos. Para ello, clasificamos los sujetos en función del número de sesiones y de la clase. Para tener los sujetos clasificados, f</a:t>
            </a:r>
            <a:r>
              <a:rPr lang="en-ES" sz="1800" dirty="0">
                <a:effectLst/>
                <a:latin typeface="Tahoma" panose="020B0604030504040204" pitchFamily="34" charset="0"/>
                <a:ea typeface="Times New Roman" panose="02020603050405020304" pitchFamily="18" charset="0"/>
              </a:rPr>
              <a:t>iltramos en función del número deseado de sesiones y </a:t>
            </a:r>
            <a:r>
              <a:rPr lang="es-ES" sz="1800" dirty="0">
                <a:effectLst/>
                <a:latin typeface="Tahoma" panose="020B0604030504040204" pitchFamily="34" charset="0"/>
                <a:ea typeface="Times New Roman" panose="02020603050405020304" pitchFamily="18" charset="0"/>
              </a:rPr>
              <a:t>clase</a:t>
            </a:r>
            <a:r>
              <a:rPr lang="en-ES" sz="1800" dirty="0">
                <a:effectLst/>
                <a:latin typeface="Tahoma" panose="020B0604030504040204" pitchFamily="34" charset="0"/>
                <a:ea typeface="Times New Roman" panose="02020603050405020304" pitchFamily="18" charset="0"/>
              </a:rPr>
              <a:t>, y guardamos los datos filtrados en carpetas específicas de grupos y sesiones para su posterior procesamiento o análisis</a:t>
            </a:r>
            <a:r>
              <a:rPr lang="es-ES" sz="1800" dirty="0">
                <a:effectLst/>
                <a:latin typeface="Tahoma" panose="020B0604030504040204" pitchFamily="34" charset="0"/>
                <a:ea typeface="Times New Roman" panose="02020603050405020304" pitchFamily="18" charset="0"/>
              </a:rPr>
              <a:t>. Inicialmente, seleccionamos todos los grupos (tobillo, calcáneo, cadera, controles sanos, y rodilla), así como los sujetos que habían realizado 2, 3 y 4 sesiones de terapia, ya que estos números de sesiones de rehabilitación eran los más comunes entre la mayoría de los sujetos. La estructura de las carpetas se muestra en la Fig. 11.</a:t>
            </a:r>
            <a:endParaRPr lang="en-ES" sz="1800" dirty="0">
              <a:effectLst/>
              <a:latin typeface="Times New Roman" panose="02020603050405020304" pitchFamily="18"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dirty="0">
                <a:effectLst/>
                <a:latin typeface="Tahoma" panose="020B0604030504040204" pitchFamily="34" charset="0"/>
                <a:ea typeface="Times New Roman" panose="02020603050405020304" pitchFamily="18" charset="0"/>
              </a:rPr>
              <a:t>Finalmente, se tomó la decisión de comenzar por un enfoque específico, eligiendo el grupo "tobillo" (A) como punto de partida y empleando dos sesiones de terapia (véase la Tabla 4). Esta elección se basó en la necesidad de iniciar el análisis exploratorio de manera focalizada y controlada. Iniciar con un grupo y un número de sesiones determinados permitió una exploración detallada de los patrones y características presentes en esos datos, así como una evaluación de los procedimientos de análisis. Además, esta selección proporcionó una oportunidad para familiarizarse con los datos y comprender mejor sus particularidades, contribuyendo a la toma de decisiones informadas en la posterior adaptación de los métodos y enfoques. Esta elección permitió sentar un punto de partida práctico y manejable en el proceso investigativo.</a:t>
            </a:r>
            <a:endParaRPr lang="en-ES" sz="1800" dirty="0">
              <a:effectLst/>
              <a:latin typeface="Times New Roman" panose="02020603050405020304" pitchFamily="18"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dirty="0">
                <a:effectLst/>
                <a:latin typeface="Tahoma" panose="020B0604030504040204" pitchFamily="34" charset="0"/>
                <a:ea typeface="Times New Roman" panose="02020603050405020304" pitchFamily="18" charset="0"/>
              </a:rPr>
              <a:t>Una de las razones clave detrás de esta elección fue la naturaleza de las líneas promedio de la primera y última sesión de rehabilitación, que representan la evolución del promedio del peso corporal durante la fase de apoyo (porcentaje de la fase de apoyo o </a:t>
            </a:r>
            <a:r>
              <a:rPr lang="es-ES" sz="1800" i="1" dirty="0" err="1">
                <a:effectLst/>
                <a:latin typeface="Tahoma" panose="020B0604030504040204" pitchFamily="34" charset="0"/>
                <a:ea typeface="Times New Roman" panose="02020603050405020304" pitchFamily="18" charset="0"/>
              </a:rPr>
              <a:t>stance</a:t>
            </a:r>
            <a:r>
              <a:rPr lang="es-ES" sz="1800" dirty="0">
                <a:effectLst/>
                <a:latin typeface="Tahoma" panose="020B0604030504040204" pitchFamily="34" charset="0"/>
                <a:ea typeface="Times New Roman" panose="02020603050405020304" pitchFamily="18" charset="0"/>
              </a:rPr>
              <a:t>) en las sesiones de terapia.  Estas líneas claramente exhiben un punto mínimo y uno máximo distintivos. Al centrarnos en estos valores extremos, logramos gráficos más comprensibles y con resultados visiblemente notorios. Elegimos esta variable con la intención de trabajar con datos que fueran más fáciles de interpretar y con un impacto visual más alto, lo que a su vez mejoró nuestra capacidad para analizar y extraer información valiosa.</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s-ES" sz="1800" dirty="0">
              <a:effectLst/>
              <a:latin typeface="Tahoma" panose="020B0604030504040204" pitchFamily="34"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s-ES" sz="1800" dirty="0">
              <a:effectLst/>
              <a:latin typeface="Tahoma" panose="020B0604030504040204" pitchFamily="34"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dirty="0">
                <a:effectLst/>
                <a:latin typeface="Tahoma" panose="020B0604030504040204" pitchFamily="34" charset="0"/>
                <a:ea typeface="Times New Roman" panose="02020603050405020304" pitchFamily="18" charset="0"/>
              </a:rPr>
              <a:t>Dado que disponíamos de dos archivos, uno correspondiente a cada extremidad inferior ("</a:t>
            </a:r>
            <a:r>
              <a:rPr lang="es-ES" sz="1800" dirty="0" err="1">
                <a:effectLst/>
                <a:latin typeface="Tahoma" panose="020B0604030504040204" pitchFamily="34" charset="0"/>
                <a:ea typeface="Times New Roman" panose="02020603050405020304" pitchFamily="18" charset="0"/>
              </a:rPr>
              <a:t>GRF_F_AP_PRO_right_train_A.csv</a:t>
            </a:r>
            <a:r>
              <a:rPr lang="es-ES" sz="1800" dirty="0">
                <a:effectLst/>
                <a:latin typeface="Tahoma" panose="020B0604030504040204" pitchFamily="34" charset="0"/>
                <a:ea typeface="Times New Roman" panose="02020603050405020304" pitchFamily="18" charset="0"/>
              </a:rPr>
              <a:t>" y "</a:t>
            </a:r>
            <a:r>
              <a:rPr lang="es-ES" sz="1800" dirty="0" err="1">
                <a:effectLst/>
                <a:latin typeface="Tahoma" panose="020B0604030504040204" pitchFamily="34" charset="0"/>
                <a:ea typeface="Times New Roman" panose="02020603050405020304" pitchFamily="18" charset="0"/>
              </a:rPr>
              <a:t>GRF_F_AP_PRO_left_train_A.csv</a:t>
            </a:r>
            <a:r>
              <a:rPr lang="es-ES" sz="1800" dirty="0">
                <a:effectLst/>
                <a:latin typeface="Tahoma" panose="020B0604030504040204" pitchFamily="34" charset="0"/>
                <a:ea typeface="Times New Roman" panose="02020603050405020304" pitchFamily="18" charset="0"/>
              </a:rPr>
              <a:t>"), fue necesario combinarlos. De esta manera unificamos los datos de ambas extremidades inferiores en un único conjunto de datos. Abordamos esta integración considerando cada pierna como una observación independiente. Así que optamos por unir el conjunto de datos de la pierna izquierda debajo del conjunto de datos de la pierna derecha (R), creando un patrón “RRRLLL”. Esta aproximación nos permitió tratar cada extremidad inferior como si fuera un paciente diferente, ampliando así la cantidad de datos disponibles. </a:t>
            </a:r>
            <a:endParaRPr lang="en-ES" sz="1800" dirty="0">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ES" sz="1800" dirty="0">
              <a:effectLst/>
              <a:latin typeface="Times New Roman" panose="02020603050405020304" pitchFamily="18"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DDDE0-1E31-4B20-86CE-6761B9F06B01}" type="slidenum">
              <a:rPr lang="en-US" smtClean="0"/>
              <a:t>32</a:t>
            </a:fld>
            <a:endParaRPr lang="en-US"/>
          </a:p>
        </p:txBody>
      </p:sp>
    </p:spTree>
    <p:extLst>
      <p:ext uri="{BB962C8B-B14F-4D97-AF65-F5344CB8AC3E}">
        <p14:creationId xmlns:p14="http://schemas.microsoft.com/office/powerpoint/2010/main" val="1088680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ES" sz="1800" dirty="0">
                <a:effectLst/>
                <a:latin typeface="Times New Roman" panose="02020603050405020304" pitchFamily="18" charset="0"/>
                <a:ea typeface="Times New Roman" panose="02020603050405020304" pitchFamily="18" charset="0"/>
              </a:rPr>
              <a:t>Gaitrec: </a:t>
            </a:r>
            <a:r>
              <a:rPr lang="en-GB" sz="1800" dirty="0" err="1">
                <a:effectLst/>
                <a:latin typeface="Times New Roman" panose="02020603050405020304" pitchFamily="18" charset="0"/>
                <a:ea typeface="Times New Roman" panose="02020603050405020304" pitchFamily="18" charset="0"/>
              </a:rPr>
              <a:t>Introducir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técnicas</a:t>
            </a:r>
            <a:r>
              <a:rPr lang="en-GB" sz="1800" dirty="0">
                <a:effectLst/>
                <a:latin typeface="Times New Roman" panose="02020603050405020304" pitchFamily="18" charset="0"/>
                <a:ea typeface="Times New Roman" panose="02020603050405020304" pitchFamily="18" charset="0"/>
              </a:rPr>
              <a:t> de </a:t>
            </a:r>
            <a:r>
              <a:rPr lang="en-GB" sz="1800" dirty="0" err="1">
                <a:effectLst/>
                <a:latin typeface="Times New Roman" panose="02020603050405020304" pitchFamily="18" charset="0"/>
                <a:ea typeface="Times New Roman" panose="02020603050405020304" pitchFamily="18" charset="0"/>
              </a:rPr>
              <a:t>aprendizaje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automático</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en</a:t>
            </a:r>
            <a:r>
              <a:rPr lang="en-GB" sz="1800" dirty="0">
                <a:effectLst/>
                <a:latin typeface="Times New Roman" panose="02020603050405020304" pitchFamily="18" charset="0"/>
                <a:ea typeface="Times New Roman" panose="02020603050405020304" pitchFamily="18" charset="0"/>
              </a:rPr>
              <a:t> la </a:t>
            </a:r>
            <a:r>
              <a:rPr lang="en-GB" sz="1800" dirty="0" err="1">
                <a:effectLst/>
                <a:latin typeface="Times New Roman" panose="02020603050405020304" pitchFamily="18" charset="0"/>
                <a:ea typeface="Times New Roman" panose="02020603050405020304" pitchFamily="18" charset="0"/>
              </a:rPr>
              <a:t>práctica</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clínica</a:t>
            </a:r>
            <a:r>
              <a:rPr lang="en-GB" sz="1800" dirty="0">
                <a:effectLst/>
                <a:latin typeface="Times New Roman" panose="02020603050405020304" pitchFamily="18" charset="0"/>
                <a:ea typeface="Times New Roman" panose="02020603050405020304" pitchFamily="18" charset="0"/>
              </a:rPr>
              <a:t> del </a:t>
            </a:r>
            <a:r>
              <a:rPr lang="en-GB" sz="1800" dirty="0" err="1">
                <a:effectLst/>
                <a:latin typeface="Times New Roman" panose="02020603050405020304" pitchFamily="18" charset="0"/>
                <a:ea typeface="Times New Roman" panose="02020603050405020304" pitchFamily="18" charset="0"/>
              </a:rPr>
              <a:t>análisis</a:t>
            </a:r>
            <a:r>
              <a:rPr lang="en-GB" sz="1800" dirty="0">
                <a:effectLst/>
                <a:latin typeface="Times New Roman" panose="02020603050405020304" pitchFamily="18" charset="0"/>
                <a:ea typeface="Times New Roman" panose="02020603050405020304" pitchFamily="18" charset="0"/>
              </a:rPr>
              <a:t> de la </a:t>
            </a:r>
            <a:r>
              <a:rPr lang="en-GB" sz="1800" dirty="0" err="1">
                <a:effectLst/>
                <a:latin typeface="Times New Roman" panose="02020603050405020304" pitchFamily="18" charset="0"/>
                <a:ea typeface="Times New Roman" panose="02020603050405020304" pitchFamily="18" charset="0"/>
              </a:rPr>
              <a:t>marcha.Permitir</a:t>
            </a:r>
            <a:r>
              <a:rPr lang="en-GB" sz="1800" dirty="0">
                <a:effectLst/>
                <a:latin typeface="Times New Roman" panose="02020603050405020304" pitchFamily="18" charset="0"/>
                <a:ea typeface="Times New Roman" panose="02020603050405020304" pitchFamily="18" charset="0"/>
              </a:rPr>
              <a:t> a </a:t>
            </a:r>
            <a:r>
              <a:rPr lang="en-GB" sz="1800" dirty="0" err="1">
                <a:effectLst/>
                <a:latin typeface="Times New Roman" panose="02020603050405020304" pitchFamily="18" charset="0"/>
                <a:ea typeface="Times New Roman" panose="02020603050405020304" pitchFamily="18" charset="0"/>
              </a:rPr>
              <a:t>los</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investigadores</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clasificar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patrones</a:t>
            </a:r>
            <a:r>
              <a:rPr lang="en-GB" sz="1800" dirty="0">
                <a:effectLst/>
                <a:latin typeface="Times New Roman" panose="02020603050405020304" pitchFamily="18" charset="0"/>
                <a:ea typeface="Times New Roman" panose="02020603050405020304" pitchFamily="18" charset="0"/>
              </a:rPr>
              <a:t> de </a:t>
            </a:r>
            <a:r>
              <a:rPr lang="en-GB" sz="1800" dirty="0" err="1">
                <a:effectLst/>
                <a:latin typeface="Times New Roman" panose="02020603050405020304" pitchFamily="18" charset="0"/>
                <a:ea typeface="Times New Roman" panose="02020603050405020304" pitchFamily="18" charset="0"/>
              </a:rPr>
              <a:t>marcha</a:t>
            </a:r>
            <a:r>
              <a:rPr lang="en-GB" sz="1800" dirty="0">
                <a:effectLst/>
                <a:latin typeface="Times New Roman" panose="02020603050405020304" pitchFamily="18" charset="0"/>
                <a:ea typeface="Times New Roman" panose="02020603050405020304" pitchFamily="18" charset="0"/>
              </a:rPr>
              <a:t> a gran </a:t>
            </a:r>
            <a:r>
              <a:rPr lang="en-GB" sz="1800" dirty="0" err="1">
                <a:effectLst/>
                <a:latin typeface="Times New Roman" panose="02020603050405020304" pitchFamily="18" charset="0"/>
                <a:ea typeface="Times New Roman" panose="02020603050405020304" pitchFamily="18" charset="0"/>
              </a:rPr>
              <a:t>escala</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así</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como</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analizar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todo</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el</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proceso</a:t>
            </a:r>
            <a:r>
              <a:rPr lang="en-GB" sz="1800" dirty="0">
                <a:effectLst/>
                <a:latin typeface="Times New Roman" panose="02020603050405020304" pitchFamily="18" charset="0"/>
                <a:ea typeface="Times New Roman" panose="02020603050405020304" pitchFamily="18" charset="0"/>
              </a:rPr>
              <a:t> de </a:t>
            </a:r>
            <a:r>
              <a:rPr lang="en-GB" sz="1800" dirty="0" err="1">
                <a:effectLst/>
                <a:latin typeface="Times New Roman" panose="02020603050405020304" pitchFamily="18" charset="0"/>
                <a:ea typeface="Times New Roman" panose="02020603050405020304" pitchFamily="18" charset="0"/>
              </a:rPr>
              <a:t>recuperación</a:t>
            </a:r>
            <a:r>
              <a:rPr lang="en-GB" sz="1800" dirty="0">
                <a:effectLst/>
                <a:latin typeface="Times New Roman" panose="02020603050405020304" pitchFamily="18" charset="0"/>
                <a:ea typeface="Times New Roman" panose="02020603050405020304" pitchFamily="18" charset="0"/>
              </a:rPr>
              <a:t> de </a:t>
            </a:r>
            <a:r>
              <a:rPr lang="en-GB" sz="1800" dirty="0" err="1">
                <a:effectLst/>
                <a:latin typeface="Times New Roman" panose="02020603050405020304" pitchFamily="18" charset="0"/>
                <a:ea typeface="Times New Roman" panose="02020603050405020304" pitchFamily="18" charset="0"/>
              </a:rPr>
              <a:t>los</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pacientes</a:t>
            </a:r>
            <a:r>
              <a:rPr lang="en-GB" sz="1800" dirty="0">
                <a:effectLst/>
                <a:latin typeface="Times New Roman" panose="02020603050405020304" pitchFamily="18" charset="0"/>
                <a:ea typeface="Times New Roman" panose="02020603050405020304" pitchFamily="18" charset="0"/>
              </a:rPr>
              <a:t>.</a:t>
            </a:r>
            <a:endParaRPr lang="en-E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DDDE0-1E31-4B20-86CE-6761B9F06B01}" type="slidenum">
              <a:rPr lang="en-US" smtClean="0"/>
              <a:t>33</a:t>
            </a:fld>
            <a:endParaRPr lang="en-US"/>
          </a:p>
        </p:txBody>
      </p:sp>
    </p:spTree>
    <p:extLst>
      <p:ext uri="{BB962C8B-B14F-4D97-AF65-F5344CB8AC3E}">
        <p14:creationId xmlns:p14="http://schemas.microsoft.com/office/powerpoint/2010/main" val="3815820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ES" sz="1800">
              <a:effectLst/>
              <a:latin typeface="Times New Roman" panose="02020603050405020304" pitchFamily="18" charset="0"/>
              <a:ea typeface="Times New Roman" panose="02020603050405020304" pitchFamily="18" charset="0"/>
            </a:endParaRPr>
          </a:p>
          <a:p>
            <a:pPr algn="just"/>
            <a:r>
              <a:rPr lang="es-ES" sz="1800">
                <a:effectLst/>
                <a:latin typeface="Tahoma" panose="020B0604030504040204" pitchFamily="34" charset="0"/>
                <a:ea typeface="Times New Roman" panose="02020603050405020304" pitchFamily="18" charset="0"/>
              </a:rPr>
              <a:t> </a:t>
            </a:r>
            <a:endParaRPr lang="en-ES" sz="1800">
              <a:effectLst/>
              <a:latin typeface="Times New Roman" panose="02020603050405020304" pitchFamily="18" charset="0"/>
              <a:ea typeface="Times New Roman" panose="02020603050405020304" pitchFamily="18" charset="0"/>
            </a:endParaRPr>
          </a:p>
          <a:p>
            <a:endParaRPr lang="en-ES"/>
          </a:p>
        </p:txBody>
      </p:sp>
      <p:sp>
        <p:nvSpPr>
          <p:cNvPr id="4" name="Slide Number Placeholder 3"/>
          <p:cNvSpPr>
            <a:spLocks noGrp="1"/>
          </p:cNvSpPr>
          <p:nvPr>
            <p:ph type="sldNum" sz="quarter" idx="5"/>
          </p:nvPr>
        </p:nvSpPr>
        <p:spPr/>
        <p:txBody>
          <a:bodyPr/>
          <a:lstStyle/>
          <a:p>
            <a:fld id="{595DDDE0-1E31-4B20-86CE-6761B9F06B01}" type="slidenum">
              <a:rPr lang="en-US" smtClean="0"/>
              <a:t>34</a:t>
            </a:fld>
            <a:endParaRPr lang="en-US"/>
          </a:p>
        </p:txBody>
      </p:sp>
    </p:spTree>
    <p:extLst>
      <p:ext uri="{BB962C8B-B14F-4D97-AF65-F5344CB8AC3E}">
        <p14:creationId xmlns:p14="http://schemas.microsoft.com/office/powerpoint/2010/main" val="42159802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ES" sz="1800">
              <a:effectLst/>
              <a:latin typeface="Times New Roman" panose="02020603050405020304" pitchFamily="18" charset="0"/>
              <a:ea typeface="Times New Roman" panose="02020603050405020304" pitchFamily="18" charset="0"/>
            </a:endParaRPr>
          </a:p>
          <a:p>
            <a:pPr algn="just"/>
            <a:r>
              <a:rPr lang="es-ES" sz="1800">
                <a:effectLst/>
                <a:latin typeface="Tahoma" panose="020B0604030504040204" pitchFamily="34" charset="0"/>
                <a:ea typeface="Times New Roman" panose="02020603050405020304" pitchFamily="18" charset="0"/>
              </a:rPr>
              <a:t> </a:t>
            </a:r>
            <a:endParaRPr lang="en-ES" sz="1800">
              <a:effectLst/>
              <a:latin typeface="Times New Roman" panose="02020603050405020304" pitchFamily="18" charset="0"/>
              <a:ea typeface="Times New Roman" panose="02020603050405020304" pitchFamily="18" charset="0"/>
            </a:endParaRPr>
          </a:p>
          <a:p>
            <a:endParaRPr lang="en-ES"/>
          </a:p>
        </p:txBody>
      </p:sp>
      <p:sp>
        <p:nvSpPr>
          <p:cNvPr id="4" name="Slide Number Placeholder 3"/>
          <p:cNvSpPr>
            <a:spLocks noGrp="1"/>
          </p:cNvSpPr>
          <p:nvPr>
            <p:ph type="sldNum" sz="quarter" idx="5"/>
          </p:nvPr>
        </p:nvSpPr>
        <p:spPr/>
        <p:txBody>
          <a:bodyPr/>
          <a:lstStyle/>
          <a:p>
            <a:fld id="{595DDDE0-1E31-4B20-86CE-6761B9F06B01}" type="slidenum">
              <a:rPr lang="en-US" smtClean="0"/>
              <a:t>35</a:t>
            </a:fld>
            <a:endParaRPr lang="en-US"/>
          </a:p>
        </p:txBody>
      </p:sp>
    </p:spTree>
    <p:extLst>
      <p:ext uri="{BB962C8B-B14F-4D97-AF65-F5344CB8AC3E}">
        <p14:creationId xmlns:p14="http://schemas.microsoft.com/office/powerpoint/2010/main" val="4096951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a:p>
        </p:txBody>
      </p:sp>
      <p:sp>
        <p:nvSpPr>
          <p:cNvPr id="4" name="Slide Number Placeholder 3"/>
          <p:cNvSpPr>
            <a:spLocks noGrp="1"/>
          </p:cNvSpPr>
          <p:nvPr>
            <p:ph type="sldNum" sz="quarter" idx="5"/>
          </p:nvPr>
        </p:nvSpPr>
        <p:spPr/>
        <p:txBody>
          <a:bodyPr/>
          <a:lstStyle/>
          <a:p>
            <a:fld id="{595DDDE0-1E31-4B20-86CE-6761B9F06B01}" type="slidenum">
              <a:rPr lang="en-US" smtClean="0"/>
              <a:t>4</a:t>
            </a:fld>
            <a:endParaRPr lang="en-US"/>
          </a:p>
        </p:txBody>
      </p:sp>
    </p:spTree>
    <p:extLst>
      <p:ext uri="{BB962C8B-B14F-4D97-AF65-F5344CB8AC3E}">
        <p14:creationId xmlns:p14="http://schemas.microsoft.com/office/powerpoint/2010/main" val="3456822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a:effectLst/>
                <a:latin typeface="Tahoma" panose="020B0604030504040204" pitchFamily="34" charset="0"/>
                <a:ea typeface="Times New Roman" panose="02020603050405020304" pitchFamily="18" charset="0"/>
              </a:rPr>
              <a:t>No obstante, es esencial emplear una terminología clara y coherente para llevar a cabo de la manera más precisa este tipo de análisis. Para ello, debemos comprender el ciclo de la marcha y sus diferentes fases.</a:t>
            </a:r>
            <a:endParaRPr lang="en-ES" sz="1800">
              <a:effectLst/>
              <a:latin typeface="Times New Roman" panose="02020603050405020304" pitchFamily="18" charset="0"/>
              <a:ea typeface="Times New Roman" panose="02020603050405020304" pitchFamily="18" charset="0"/>
            </a:endParaRPr>
          </a:p>
          <a:p>
            <a:endParaRPr lang="en-ES"/>
          </a:p>
        </p:txBody>
      </p:sp>
      <p:sp>
        <p:nvSpPr>
          <p:cNvPr id="4" name="Slide Number Placeholder 3"/>
          <p:cNvSpPr>
            <a:spLocks noGrp="1"/>
          </p:cNvSpPr>
          <p:nvPr>
            <p:ph type="sldNum" sz="quarter" idx="5"/>
          </p:nvPr>
        </p:nvSpPr>
        <p:spPr/>
        <p:txBody>
          <a:bodyPr/>
          <a:lstStyle/>
          <a:p>
            <a:fld id="{595DDDE0-1E31-4B20-86CE-6761B9F06B01}" type="slidenum">
              <a:rPr lang="en-US" smtClean="0"/>
              <a:t>5</a:t>
            </a:fld>
            <a:endParaRPr lang="en-US"/>
          </a:p>
        </p:txBody>
      </p:sp>
    </p:spTree>
    <p:extLst>
      <p:ext uri="{BB962C8B-B14F-4D97-AF65-F5344CB8AC3E}">
        <p14:creationId xmlns:p14="http://schemas.microsoft.com/office/powerpoint/2010/main" val="1623720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s-ES" sz="1800">
                <a:effectLst/>
                <a:latin typeface="Tahoma" panose="020B0604030504040204" pitchFamily="34" charset="0"/>
                <a:ea typeface="Times New Roman" panose="02020603050405020304" pitchFamily="18" charset="0"/>
              </a:rPr>
              <a:t>El ciclo de la marcha se refiere al período completo desde el momento en que un pie toca el suelo hasta el siguiente contacto del mismo pie. En la mayoría de los casos, el ciclo de la marcha se divide en dos periodos o fases principales: la fase de apoyo </a:t>
            </a:r>
            <a:r>
              <a:rPr lang="es-ES" sz="1800" i="1">
                <a:effectLst/>
                <a:latin typeface="Tahoma" panose="020B0604030504040204" pitchFamily="34" charset="0"/>
                <a:ea typeface="Times New Roman" panose="02020603050405020304" pitchFamily="18" charset="0"/>
              </a:rPr>
              <a:t>(</a:t>
            </a:r>
            <a:r>
              <a:rPr lang="es-ES" sz="1800" i="1" err="1">
                <a:effectLst/>
                <a:latin typeface="Tahoma" panose="020B0604030504040204" pitchFamily="34" charset="0"/>
                <a:ea typeface="Times New Roman" panose="02020603050405020304" pitchFamily="18" charset="0"/>
              </a:rPr>
              <a:t>stance</a:t>
            </a:r>
            <a:r>
              <a:rPr lang="es-ES" sz="1800" i="1">
                <a:effectLst/>
                <a:latin typeface="Tahoma" panose="020B0604030504040204" pitchFamily="34" charset="0"/>
                <a:ea typeface="Times New Roman" panose="02020603050405020304" pitchFamily="18" charset="0"/>
              </a:rPr>
              <a:t> </a:t>
            </a:r>
            <a:r>
              <a:rPr lang="es-ES" sz="1800" i="1" err="1">
                <a:effectLst/>
                <a:latin typeface="Tahoma" panose="020B0604030504040204" pitchFamily="34" charset="0"/>
                <a:ea typeface="Times New Roman" panose="02020603050405020304" pitchFamily="18" charset="0"/>
              </a:rPr>
              <a:t>phase</a:t>
            </a:r>
            <a:r>
              <a:rPr lang="es-ES" sz="1800" i="1">
                <a:effectLst/>
                <a:latin typeface="Tahoma" panose="020B0604030504040204" pitchFamily="34" charset="0"/>
                <a:ea typeface="Times New Roman" panose="02020603050405020304" pitchFamily="18" charset="0"/>
              </a:rPr>
              <a:t>)</a:t>
            </a:r>
            <a:r>
              <a:rPr lang="es-ES" sz="1800">
                <a:effectLst/>
                <a:latin typeface="Tahoma" panose="020B0604030504040204" pitchFamily="34" charset="0"/>
                <a:ea typeface="Times New Roman" panose="02020603050405020304" pitchFamily="18" charset="0"/>
              </a:rPr>
              <a:t> y la fase de balanceo </a:t>
            </a:r>
            <a:r>
              <a:rPr lang="es-ES" sz="1800" i="1">
                <a:effectLst/>
                <a:latin typeface="Tahoma" panose="020B0604030504040204" pitchFamily="34" charset="0"/>
                <a:ea typeface="Times New Roman" panose="02020603050405020304" pitchFamily="18" charset="0"/>
              </a:rPr>
              <a:t>(swing </a:t>
            </a:r>
            <a:r>
              <a:rPr lang="es-ES" sz="1800" i="1" err="1">
                <a:effectLst/>
                <a:latin typeface="Tahoma" panose="020B0604030504040204" pitchFamily="34" charset="0"/>
                <a:ea typeface="Times New Roman" panose="02020603050405020304" pitchFamily="18" charset="0"/>
              </a:rPr>
              <a:t>phase</a:t>
            </a:r>
            <a:r>
              <a:rPr lang="es-ES" sz="1800" i="1">
                <a:effectLst/>
                <a:latin typeface="Tahoma" panose="020B0604030504040204" pitchFamily="34" charset="0"/>
                <a:ea typeface="Times New Roman" panose="02020603050405020304" pitchFamily="18" charset="0"/>
              </a:rPr>
              <a:t>)</a:t>
            </a:r>
            <a:r>
              <a:rPr lang="es-ES" sz="1800">
                <a:effectLst/>
                <a:latin typeface="Tahoma" panose="020B0604030504040204" pitchFamily="34" charset="0"/>
                <a:ea typeface="Times New Roman" panose="02020603050405020304" pitchFamily="18" charset="0"/>
              </a:rPr>
              <a:t>. La fase de apoyo representa aproximadamente el primer 60% del ciclo de la marcha, mientras que la fase de balanceo el último 40% [18].</a:t>
            </a:r>
            <a:endParaRPr lang="en-ES" sz="1800">
              <a:effectLst/>
              <a:latin typeface="Times New Roman" panose="02020603050405020304" pitchFamily="18" charset="0"/>
              <a:ea typeface="Times New Roman" panose="02020603050405020304" pitchFamily="18" charset="0"/>
            </a:endParaRPr>
          </a:p>
          <a:p>
            <a:pPr algn="just"/>
            <a:endParaRPr lang="es-ES" sz="1800">
              <a:effectLst/>
              <a:latin typeface="Tahoma" panose="020B0604030504040204" pitchFamily="34" charset="0"/>
              <a:ea typeface="Times New Roman" panose="02020603050405020304" pitchFamily="18" charset="0"/>
            </a:endParaRPr>
          </a:p>
          <a:p>
            <a:pPr algn="just"/>
            <a:r>
              <a:rPr lang="es-ES" sz="1800">
                <a:effectLst/>
                <a:latin typeface="Tahoma" panose="020B0604030504040204" pitchFamily="34" charset="0"/>
                <a:ea typeface="Times New Roman" panose="02020603050405020304" pitchFamily="18" charset="0"/>
              </a:rPr>
              <a:t>Durante la fase de apoyo, el pie está en contacto con el suelo y soporta el peso del cuerpo, mientras que, durante la fase de balanceo, el mismo pie se levanta del suelo y se mueve hacia adelante para preparar el próximo contacto [14].</a:t>
            </a:r>
          </a:p>
          <a:p>
            <a:pPr algn="just"/>
            <a:endParaRPr lang="es-ES" sz="1800">
              <a:effectLst/>
              <a:latin typeface="Tahoma" panose="020B0604030504040204" pitchFamily="34"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a:effectLst/>
                <a:latin typeface="Tahoma" panose="020B0604030504040204" pitchFamily="34" charset="0"/>
                <a:ea typeface="Times New Roman" panose="02020603050405020304" pitchFamily="18" charset="0"/>
              </a:rPr>
              <a:t>No obstante, el periodo de apoyo puede dividirse en tres subperiodos. El primer subperiodo hace referencia al apoyo inicial con dos piernas durante el cual ambos pies están en contacto con el suelo. El segundo subperiodo se refiere al apoyo con una sola pierna durante el cual el pie opuesto o contralateral está en el aire. Finalmente, el tercer subperiodo, llamado apoyo terminal con dos piernas, ocurre cuando ambos pies están de nuevo en contacto con el suelo [20</a:t>
            </a:r>
            <a:r>
              <a:rPr lang="es-ES" sz="1800">
                <a:solidFill>
                  <a:srgbClr val="000000"/>
                </a:solidFill>
                <a:effectLst/>
                <a:latin typeface="Tahoma" panose="020B0604030504040204" pitchFamily="34" charset="0"/>
                <a:ea typeface="Times New Roman" panose="02020603050405020304" pitchFamily="18" charset="0"/>
              </a:rPr>
              <a:t>]. El ciclo de la marcha se representa en la </a:t>
            </a:r>
            <a:r>
              <a:rPr lang="es-ES" sz="1800">
                <a:effectLst/>
                <a:latin typeface="Tahoma" panose="020B0604030504040204" pitchFamily="34" charset="0"/>
                <a:ea typeface="Times New Roman" panose="02020603050405020304" pitchFamily="18" charset="0"/>
              </a:rPr>
              <a:t>Fig. 1. </a:t>
            </a:r>
            <a:endParaRPr lang="en-ES" sz="1800">
              <a:effectLst/>
              <a:latin typeface="Times New Roman" panose="02020603050405020304" pitchFamily="18" charset="0"/>
              <a:ea typeface="Times New Roman" panose="02020603050405020304" pitchFamily="18" charset="0"/>
            </a:endParaRPr>
          </a:p>
          <a:p>
            <a:pPr algn="just"/>
            <a:endParaRPr lang="en-ES" sz="1800">
              <a:effectLst/>
              <a:latin typeface="Times New Roman" panose="02020603050405020304" pitchFamily="18" charset="0"/>
              <a:ea typeface="Times New Roman" panose="02020603050405020304" pitchFamily="18" charset="0"/>
            </a:endParaRPr>
          </a:p>
          <a:p>
            <a:pPr algn="just"/>
            <a:r>
              <a:rPr lang="es-ES" sz="1800">
                <a:effectLst/>
                <a:latin typeface="Tahoma" panose="020B0604030504040204" pitchFamily="34" charset="0"/>
                <a:ea typeface="Times New Roman" panose="02020603050405020304" pitchFamily="18" charset="0"/>
              </a:rPr>
              <a:t> </a:t>
            </a:r>
            <a:endParaRPr lang="en-ES" sz="1800">
              <a:effectLst/>
              <a:latin typeface="Times New Roman" panose="02020603050405020304" pitchFamily="18" charset="0"/>
              <a:ea typeface="Times New Roman" panose="02020603050405020304" pitchFamily="18" charset="0"/>
            </a:endParaRPr>
          </a:p>
          <a:p>
            <a:endParaRPr lang="en-ES"/>
          </a:p>
        </p:txBody>
      </p:sp>
      <p:sp>
        <p:nvSpPr>
          <p:cNvPr id="4" name="Slide Number Placeholder 3"/>
          <p:cNvSpPr>
            <a:spLocks noGrp="1"/>
          </p:cNvSpPr>
          <p:nvPr>
            <p:ph type="sldNum" sz="quarter" idx="5"/>
          </p:nvPr>
        </p:nvSpPr>
        <p:spPr/>
        <p:txBody>
          <a:bodyPr/>
          <a:lstStyle/>
          <a:p>
            <a:fld id="{595DDDE0-1E31-4B20-86CE-6761B9F06B01}" type="slidenum">
              <a:rPr lang="en-US" smtClean="0"/>
              <a:t>6</a:t>
            </a:fld>
            <a:endParaRPr lang="en-US"/>
          </a:p>
        </p:txBody>
      </p:sp>
    </p:spTree>
    <p:extLst>
      <p:ext uri="{BB962C8B-B14F-4D97-AF65-F5344CB8AC3E}">
        <p14:creationId xmlns:p14="http://schemas.microsoft.com/office/powerpoint/2010/main" val="2873649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s-ES" sz="1800">
                <a:effectLst/>
                <a:latin typeface="Tahoma" panose="020B0604030504040204" pitchFamily="34" charset="0"/>
                <a:ea typeface="Times New Roman" panose="02020603050405020304" pitchFamily="18" charset="0"/>
              </a:rPr>
              <a:t>En el análisis biomecánico de la marcha, la cinética juega un papel fundamental al examinar las fuerzas que actúan sobre el cuerpo humano durante el movimiento. La cinética es un subcampo de la mecánica que, en este caso, se centra en comprender cómo las fuerzas externas, como la gravedad y la presión, interactúan con las estructuras internas del cuerpo, como músculos, articulaciones y huesos [14]. </a:t>
            </a:r>
            <a:endParaRPr lang="en-ES" sz="1800">
              <a:effectLst/>
              <a:latin typeface="Times New Roman" panose="02020603050405020304" pitchFamily="18" charset="0"/>
              <a:ea typeface="Times New Roman" panose="02020603050405020304" pitchFamily="18" charset="0"/>
            </a:endParaRPr>
          </a:p>
          <a:p>
            <a:pPr algn="just"/>
            <a:r>
              <a:rPr lang="es-ES" sz="1800">
                <a:effectLst/>
                <a:latin typeface="Tahoma" panose="020B0604030504040204" pitchFamily="34" charset="0"/>
                <a:ea typeface="Times New Roman" panose="02020603050405020304" pitchFamily="18" charset="0"/>
              </a:rPr>
              <a:t> </a:t>
            </a:r>
            <a:endParaRPr lang="en-ES" sz="1800">
              <a:effectLst/>
              <a:latin typeface="Times New Roman" panose="02020603050405020304" pitchFamily="18" charset="0"/>
              <a:ea typeface="Times New Roman" panose="02020603050405020304" pitchFamily="18" charset="0"/>
            </a:endParaRPr>
          </a:p>
          <a:p>
            <a:pPr algn="just"/>
            <a:r>
              <a:rPr lang="es-ES" sz="1800">
                <a:effectLst/>
                <a:latin typeface="Tahoma" panose="020B0604030504040204" pitchFamily="34" charset="0"/>
                <a:ea typeface="Times New Roman" panose="02020603050405020304" pitchFamily="18" charset="0"/>
              </a:rPr>
              <a:t>Una medida esencial en este análisis es la fuerza de reacción del suelo o </a:t>
            </a:r>
            <a:r>
              <a:rPr lang="es-ES" sz="1800" i="1" err="1">
                <a:effectLst/>
                <a:latin typeface="Tahoma" panose="020B0604030504040204" pitchFamily="34" charset="0"/>
                <a:ea typeface="Times New Roman" panose="02020603050405020304" pitchFamily="18" charset="0"/>
              </a:rPr>
              <a:t>ground</a:t>
            </a:r>
            <a:r>
              <a:rPr lang="es-ES" sz="1800" i="1">
                <a:effectLst/>
                <a:latin typeface="Tahoma" panose="020B0604030504040204" pitchFamily="34" charset="0"/>
                <a:ea typeface="Times New Roman" panose="02020603050405020304" pitchFamily="18" charset="0"/>
              </a:rPr>
              <a:t> </a:t>
            </a:r>
            <a:r>
              <a:rPr lang="es-ES" sz="1800" i="1" err="1">
                <a:effectLst/>
                <a:latin typeface="Tahoma" panose="020B0604030504040204" pitchFamily="34" charset="0"/>
                <a:ea typeface="Times New Roman" panose="02020603050405020304" pitchFamily="18" charset="0"/>
              </a:rPr>
              <a:t>reaction</a:t>
            </a:r>
            <a:r>
              <a:rPr lang="es-ES" sz="1800" i="1">
                <a:effectLst/>
                <a:latin typeface="Tahoma" panose="020B0604030504040204" pitchFamily="34" charset="0"/>
                <a:ea typeface="Times New Roman" panose="02020603050405020304" pitchFamily="18" charset="0"/>
              </a:rPr>
              <a:t> </a:t>
            </a:r>
            <a:r>
              <a:rPr lang="es-ES" sz="1800" i="1" err="1">
                <a:effectLst/>
                <a:latin typeface="Tahoma" panose="020B0604030504040204" pitchFamily="34" charset="0"/>
                <a:ea typeface="Times New Roman" panose="02020603050405020304" pitchFamily="18" charset="0"/>
              </a:rPr>
              <a:t>forces</a:t>
            </a:r>
            <a:r>
              <a:rPr lang="es-ES" sz="1800" i="1">
                <a:effectLst/>
                <a:latin typeface="Tahoma" panose="020B0604030504040204" pitchFamily="34" charset="0"/>
                <a:ea typeface="Times New Roman" panose="02020603050405020304" pitchFamily="18" charset="0"/>
              </a:rPr>
              <a:t> </a:t>
            </a:r>
            <a:r>
              <a:rPr lang="es-ES" sz="1800">
                <a:effectLst/>
                <a:latin typeface="Tahoma" panose="020B0604030504040204" pitchFamily="34" charset="0"/>
                <a:ea typeface="Times New Roman" panose="02020603050405020304" pitchFamily="18" charset="0"/>
              </a:rPr>
              <a:t>(GRF) en inglés, que representa la respuesta de la superficie del suelo a la fuerza que el pie ejerce sobre ella durante la marcha. Es decir, la fuerza que ejerce el suelo sobre un cuerpo que está en contacto con él. Cuando el cuerpo está en reposo, esta magnitud corresponde al peso del cuerpo. Sin embargo, cuando el cuerpo está en movimiento, esta fuerza experimenta variaciones debido a las fuerzas de aceleración [21]. </a:t>
            </a:r>
            <a:endParaRPr lang="en-ES" sz="1800">
              <a:effectLst/>
              <a:latin typeface="Times New Roman" panose="02020603050405020304" pitchFamily="18" charset="0"/>
              <a:ea typeface="Times New Roman" panose="02020603050405020304" pitchFamily="18" charset="0"/>
            </a:endParaRPr>
          </a:p>
          <a:p>
            <a:pPr algn="just"/>
            <a:r>
              <a:rPr lang="es-ES" sz="1800">
                <a:effectLst/>
                <a:latin typeface="Tahoma" panose="020B0604030504040204" pitchFamily="34" charset="0"/>
                <a:ea typeface="Times New Roman" panose="02020603050405020304" pitchFamily="18" charset="0"/>
              </a:rPr>
              <a:t> </a:t>
            </a:r>
            <a:endParaRPr lang="en-ES" sz="1800">
              <a:effectLst/>
              <a:latin typeface="Times New Roman" panose="02020603050405020304" pitchFamily="18" charset="0"/>
              <a:ea typeface="Times New Roman" panose="02020603050405020304" pitchFamily="18" charset="0"/>
            </a:endParaRPr>
          </a:p>
          <a:p>
            <a:pPr algn="just"/>
            <a:r>
              <a:rPr lang="es-ES" sz="1800">
                <a:effectLst/>
                <a:latin typeface="Tahoma" panose="020B0604030504040204" pitchFamily="34" charset="0"/>
                <a:ea typeface="Times New Roman" panose="02020603050405020304" pitchFamily="18" charset="0"/>
              </a:rPr>
              <a:t>Cuantificar las fuerzas de reacción del suelo es una herramienta útil para que los médicos puedan medir de manera objetiva la locomoción humana, así como describir y analizar detalladamente el rendimiento de la marcha de un paciente [4].</a:t>
            </a:r>
            <a:endParaRPr lang="en-ES" sz="1800">
              <a:effectLst/>
              <a:latin typeface="Times New Roman" panose="02020603050405020304" pitchFamily="18" charset="0"/>
              <a:ea typeface="Times New Roman" panose="02020603050405020304" pitchFamily="18" charset="0"/>
            </a:endParaRPr>
          </a:p>
          <a:p>
            <a:pPr algn="just"/>
            <a:endParaRPr lang="en-ES" sz="1800">
              <a:effectLst/>
              <a:latin typeface="Times New Roman" panose="02020603050405020304" pitchFamily="18" charset="0"/>
              <a:ea typeface="Times New Roman" panose="02020603050405020304" pitchFamily="18" charset="0"/>
            </a:endParaRPr>
          </a:p>
          <a:p>
            <a:endParaRPr lang="en-ES"/>
          </a:p>
        </p:txBody>
      </p:sp>
      <p:sp>
        <p:nvSpPr>
          <p:cNvPr id="4" name="Slide Number Placeholder 3"/>
          <p:cNvSpPr>
            <a:spLocks noGrp="1"/>
          </p:cNvSpPr>
          <p:nvPr>
            <p:ph type="sldNum" sz="quarter" idx="5"/>
          </p:nvPr>
        </p:nvSpPr>
        <p:spPr/>
        <p:txBody>
          <a:bodyPr/>
          <a:lstStyle/>
          <a:p>
            <a:fld id="{595DDDE0-1E31-4B20-86CE-6761B9F06B01}" type="slidenum">
              <a:rPr lang="en-US" smtClean="0"/>
              <a:t>7</a:t>
            </a:fld>
            <a:endParaRPr lang="en-US"/>
          </a:p>
        </p:txBody>
      </p:sp>
    </p:spTree>
    <p:extLst>
      <p:ext uri="{BB962C8B-B14F-4D97-AF65-F5344CB8AC3E}">
        <p14:creationId xmlns:p14="http://schemas.microsoft.com/office/powerpoint/2010/main" val="3932211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49580" algn="just"/>
            <a:r>
              <a:rPr lang="es-ES" sz="1800" dirty="0">
                <a:solidFill>
                  <a:srgbClr val="000000"/>
                </a:solidFill>
                <a:effectLst/>
                <a:latin typeface="Tahoma" panose="020B0604030504040204" pitchFamily="34" charset="0"/>
                <a:ea typeface="Times New Roman" panose="02020603050405020304" pitchFamily="18" charset="0"/>
              </a:rPr>
              <a:t>En este estudio, nos enfocamos en analizar </a:t>
            </a:r>
            <a:r>
              <a:rPr lang="es-ES" sz="1800" dirty="0">
                <a:effectLst/>
                <a:latin typeface="Tahoma" panose="020B0604030504040204" pitchFamily="34" charset="0"/>
                <a:ea typeface="Times New Roman" panose="02020603050405020304" pitchFamily="18" charset="0"/>
              </a:rPr>
              <a:t>las fuerzas de reacción del suelo en la dirección anteroposterior (AP-GRF), es decir, las fuerzas de frenado y propulsión durante la marcha. </a:t>
            </a:r>
            <a:endParaRPr lang="en-ES" sz="1800" dirty="0">
              <a:effectLst/>
              <a:latin typeface="Times New Roman" panose="02020603050405020304" pitchFamily="18" charset="0"/>
              <a:ea typeface="Times New Roman" panose="02020603050405020304" pitchFamily="18" charset="0"/>
            </a:endParaRPr>
          </a:p>
          <a:p>
            <a:pPr indent="449580" algn="just"/>
            <a:r>
              <a:rPr lang="es-ES" sz="1800" dirty="0">
                <a:effectLst/>
                <a:latin typeface="Tahoma" panose="020B0604030504040204" pitchFamily="34" charset="0"/>
                <a:ea typeface="Times New Roman" panose="02020603050405020304" pitchFamily="18" charset="0"/>
              </a:rPr>
              <a:t> </a:t>
            </a:r>
            <a:endParaRPr lang="en-ES" sz="1800" dirty="0">
              <a:effectLst/>
              <a:latin typeface="Times New Roman" panose="02020603050405020304" pitchFamily="18" charset="0"/>
              <a:ea typeface="Times New Roman" panose="02020603050405020304" pitchFamily="18" charset="0"/>
            </a:endParaRPr>
          </a:p>
          <a:p>
            <a:pPr indent="449580" algn="just"/>
            <a:r>
              <a:rPr lang="es-ES" sz="1800" dirty="0">
                <a:effectLst/>
                <a:latin typeface="Tahoma" panose="020B0604030504040204" pitchFamily="34" charset="0"/>
                <a:ea typeface="Times New Roman" panose="02020603050405020304" pitchFamily="18" charset="0"/>
              </a:rPr>
              <a:t>La fuerza de frenado, también se conoce como la fuerza anteroposterior en el apoyo del talón [22], mientras que la fuerza de propulsión es conocida también como fuerza de aceleración, impulso, o despegue [23].</a:t>
            </a:r>
            <a:endParaRPr lang="en-ES" sz="1800" dirty="0">
              <a:effectLst/>
              <a:latin typeface="Times New Roman" panose="02020603050405020304" pitchFamily="18" charset="0"/>
              <a:ea typeface="Times New Roman" panose="02020603050405020304" pitchFamily="18" charset="0"/>
            </a:endParaRPr>
          </a:p>
          <a:p>
            <a:pPr indent="449580" algn="just"/>
            <a:r>
              <a:rPr lang="es-ES" sz="1800" dirty="0">
                <a:effectLst/>
                <a:latin typeface="Tahoma" panose="020B0604030504040204" pitchFamily="34" charset="0"/>
                <a:ea typeface="Times New Roman" panose="02020603050405020304" pitchFamily="18" charset="0"/>
              </a:rPr>
              <a:t> </a:t>
            </a:r>
            <a:endParaRPr lang="en-ES" sz="1800" dirty="0">
              <a:effectLst/>
              <a:latin typeface="Times New Roman" panose="02020603050405020304" pitchFamily="18" charset="0"/>
              <a:ea typeface="Times New Roman" panose="02020603050405020304" pitchFamily="18" charset="0"/>
            </a:endParaRPr>
          </a:p>
          <a:p>
            <a:pPr indent="449580" algn="just"/>
            <a:r>
              <a:rPr lang="es-ES" sz="1800" dirty="0">
                <a:effectLst/>
                <a:latin typeface="Tahoma" panose="020B0604030504040204" pitchFamily="34" charset="0"/>
                <a:ea typeface="Times New Roman" panose="02020603050405020304" pitchFamily="18" charset="0"/>
              </a:rPr>
              <a:t>La componente anteroposterior se representa con una curva que, en su inicio, indica la desaceleración que se produce cuando el pie entra en contacto con el suelo. Esta curva alcanza su máximo valor en la fase de doble apoyo. A continuación, la fuerza disminuye hasta llegar a cero cuando el apoyo es con una sola pierna, concentrando el peso en un solo pie. Posteriormente, se observa un nuevo pico en la gráfica que alcanza su valor máximo al comenzar la etapa de doble soporte, donde ambos pies están en contacto con el suelo [24], [25]. </a:t>
            </a:r>
            <a:endParaRPr lang="en-ES" sz="1800" dirty="0">
              <a:effectLst/>
              <a:latin typeface="Times New Roman" panose="02020603050405020304" pitchFamily="18" charset="0"/>
              <a:ea typeface="Times New Roman" panose="02020603050405020304" pitchFamily="18" charset="0"/>
            </a:endParaRPr>
          </a:p>
          <a:p>
            <a:pPr indent="449580" algn="just"/>
            <a:r>
              <a:rPr lang="es-ES" sz="1800" dirty="0">
                <a:effectLst/>
                <a:latin typeface="Tahoma" panose="020B0604030504040204" pitchFamily="34" charset="0"/>
                <a:ea typeface="Times New Roman" panose="02020603050405020304" pitchFamily="18" charset="0"/>
              </a:rPr>
              <a:t> </a:t>
            </a:r>
            <a:endParaRPr lang="en-ES" sz="1800" dirty="0">
              <a:effectLst/>
              <a:latin typeface="Times New Roman" panose="02020603050405020304" pitchFamily="18" charset="0"/>
              <a:ea typeface="Times New Roman" panose="02020603050405020304" pitchFamily="18" charset="0"/>
            </a:endParaRPr>
          </a:p>
          <a:p>
            <a:pPr indent="449580" algn="just"/>
            <a:r>
              <a:rPr lang="es-ES" sz="1800" dirty="0">
                <a:effectLst/>
                <a:latin typeface="Tahoma" panose="020B0604030504040204" pitchFamily="34" charset="0"/>
                <a:ea typeface="Times New Roman" panose="02020603050405020304" pitchFamily="18" charset="0"/>
              </a:rPr>
              <a:t>Por tanto, las fuerzas anteroposteriores representan tanto la desaceleración (fuerza de frenado) como la aceleración (fuerza de propulsión) que ocurren durante el impacto y el despegue del talón, respectivamente. Estas fuerzas se manifiestan con un pico negativo y otro positivo en la curva. En otras palabras, el punto de máxima desaceleración corresponde al valor mínimo en la gráfica, mientras que el punto de aceleración máxima se corresponde con el valor máximo </a:t>
            </a:r>
            <a:r>
              <a:rPr lang="es-ES" sz="1800" dirty="0">
                <a:solidFill>
                  <a:srgbClr val="000000"/>
                </a:solidFill>
                <a:effectLst/>
                <a:latin typeface="Tahoma" panose="020B0604030504040204" pitchFamily="34" charset="0"/>
                <a:ea typeface="Times New Roman" panose="02020603050405020304" pitchFamily="18" charset="0"/>
              </a:rPr>
              <a:t>[26</a:t>
            </a:r>
            <a:r>
              <a:rPr lang="es-ES" sz="1800" dirty="0">
                <a:effectLst/>
                <a:latin typeface="Tahoma" panose="020B0604030504040204" pitchFamily="34" charset="0"/>
                <a:ea typeface="Times New Roman" panose="02020603050405020304" pitchFamily="18" charset="0"/>
              </a:rPr>
              <a:t>] tal y como se muestra en la Fig. 2. </a:t>
            </a:r>
            <a:endParaRPr lang="en-ES" sz="1800" dirty="0">
              <a:effectLst/>
              <a:latin typeface="Times New Roman" panose="02020603050405020304" pitchFamily="18"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a:p>
            <a:pPr algn="just"/>
            <a:r>
              <a:rPr lang="es-ES" sz="1800" dirty="0">
                <a:effectLst/>
                <a:latin typeface="Tahoma" panose="020B0604030504040204" pitchFamily="34" charset="0"/>
                <a:ea typeface="Times New Roman" panose="02020603050405020304" pitchFamily="18" charset="0"/>
              </a:rPr>
              <a:t> </a:t>
            </a:r>
            <a:endParaRPr lang="en-ES" sz="1800" dirty="0">
              <a:effectLst/>
              <a:latin typeface="Times New Roman" panose="02020603050405020304" pitchFamily="18" charset="0"/>
              <a:ea typeface="Times New Roman" panose="02020603050405020304" pitchFamily="18" charset="0"/>
            </a:endParaRPr>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8</a:t>
            </a:fld>
            <a:endParaRPr lang="en-US"/>
          </a:p>
        </p:txBody>
      </p:sp>
    </p:spTree>
    <p:extLst>
      <p:ext uri="{BB962C8B-B14F-4D97-AF65-F5344CB8AC3E}">
        <p14:creationId xmlns:p14="http://schemas.microsoft.com/office/powerpoint/2010/main" val="3452645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altLang="en-ES" sz="18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rPr>
              <a:t>Para poder medir las fuerzas de reacción del suelo durante la marcha y analizar la componente anteroposterior, se utilizan las plataformas de fuerza (ver la Fig. 3) </a:t>
            </a:r>
            <a:r>
              <a:rPr kumimoji="0" lang="es-ES" altLang="en-ES" sz="1800" b="0" i="0" u="none" strike="noStrike" cap="none" normalizeH="0" baseline="0" dirty="0">
                <a:ln>
                  <a:noFill/>
                </a:ln>
                <a:solidFill>
                  <a:srgbClr val="000000"/>
                </a:solidFill>
                <a:effectLst/>
                <a:latin typeface="Tahoma" panose="020B0604030504040204" pitchFamily="34" charset="0"/>
                <a:ea typeface="Times New Roman" panose="02020603050405020304" pitchFamily="18" charset="0"/>
              </a:rPr>
              <a:t>[</a:t>
            </a:r>
            <a:r>
              <a:rPr kumimoji="0" lang="es-ES" altLang="en-ES" sz="18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rPr>
              <a:t>26]. Actualmente, estas plataformas son el método de referencia para la medición de las fuerzas de reacción del suelo en dirección anteroposterior generadas durante la marcha [27]. </a:t>
            </a:r>
            <a:endParaRPr kumimoji="0" lang="es-ES" altLang="en-ES" sz="1400" b="0" i="0" u="none" strike="noStrike" cap="none" normalizeH="0" baseline="0" dirty="0">
              <a:ln>
                <a:noFill/>
              </a:ln>
              <a:solidFill>
                <a:schemeClr val="tx1"/>
              </a:solidFill>
              <a:effectLst/>
            </a:endParaRPr>
          </a:p>
          <a:p>
            <a:pPr algn="just"/>
            <a:endParaRPr lang="en-ES" sz="1800">
              <a:effectLst/>
              <a:latin typeface="Times New Roman" panose="02020603050405020304" pitchFamily="18" charset="0"/>
              <a:ea typeface="Times New Roman" panose="02020603050405020304" pitchFamily="18" charset="0"/>
            </a:endParaRPr>
          </a:p>
          <a:p>
            <a:pPr algn="just"/>
            <a:r>
              <a:rPr lang="es-ES" sz="1800">
                <a:effectLst/>
                <a:latin typeface="Tahoma" panose="020B0604030504040204" pitchFamily="34" charset="0"/>
                <a:ea typeface="Times New Roman" panose="02020603050405020304" pitchFamily="18" charset="0"/>
              </a:rPr>
              <a:t> </a:t>
            </a:r>
            <a:endParaRPr lang="en-E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en-ES" sz="12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rPr>
              <a:t>En estas plataformas, los pacientes realizan los paseos o </a:t>
            </a:r>
            <a:r>
              <a:rPr kumimoji="0" lang="es-ES" altLang="en-ES" sz="1200" b="0" i="1" u="none" strike="noStrike" cap="none" normalizeH="0" baseline="0" dirty="0" err="1">
                <a:ln>
                  <a:noFill/>
                </a:ln>
                <a:solidFill>
                  <a:schemeClr val="tx1"/>
                </a:solidFill>
                <a:effectLst/>
                <a:latin typeface="Tahoma" panose="020B0604030504040204" pitchFamily="34" charset="0"/>
                <a:ea typeface="Times New Roman" panose="02020603050405020304" pitchFamily="18" charset="0"/>
              </a:rPr>
              <a:t>trials</a:t>
            </a:r>
            <a:r>
              <a:rPr kumimoji="0" lang="es-ES" altLang="en-ES" sz="1200" b="0" i="1" u="none" strike="noStrike" cap="none" normalizeH="0" baseline="0" dirty="0">
                <a:ln>
                  <a:noFill/>
                </a:ln>
                <a:solidFill>
                  <a:schemeClr val="tx1"/>
                </a:solidFill>
                <a:effectLst/>
                <a:latin typeface="Tahoma" panose="020B0604030504040204" pitchFamily="34" charset="0"/>
                <a:ea typeface="Times New Roman" panose="02020603050405020304" pitchFamily="18" charset="0"/>
              </a:rPr>
              <a:t> </a:t>
            </a:r>
            <a:r>
              <a:rPr kumimoji="0" lang="es-ES" altLang="en-ES" sz="12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rPr>
              <a:t>durante las sesiones de evaluación. Los paseos son el conjunto de pasos que realiza un individuo durante una sesión de evaluación o grabación de la marcha, los cuales pueden estar compuestos por varios ciclos de la marcha. El centro de presión y las  fuerzas de reacción del suelo se capturan en el sistema de coordenadas de la plataforma de fuerza [4]. De esta manera, se obtiene la gran cantidad de datos necesarios para llevar a cabo investigaciones en este ámbito.</a:t>
            </a:r>
            <a:endParaRPr kumimoji="0" lang="es-ES" altLang="en-ES" sz="2000" b="0" i="0" u="none" strike="noStrike" cap="none" normalizeH="0" baseline="0" dirty="0">
              <a:ln>
                <a:noFill/>
              </a:ln>
              <a:solidFill>
                <a:schemeClr val="tx1"/>
              </a:solidFill>
              <a:effectLst/>
              <a:latin typeface="Arial" panose="020B0604020202020204" pitchFamily="34" charset="0"/>
            </a:endParaRPr>
          </a:p>
          <a:p>
            <a:endParaRPr lang="en-ES"/>
          </a:p>
        </p:txBody>
      </p:sp>
      <p:sp>
        <p:nvSpPr>
          <p:cNvPr id="4" name="Slide Number Placeholder 3"/>
          <p:cNvSpPr>
            <a:spLocks noGrp="1"/>
          </p:cNvSpPr>
          <p:nvPr>
            <p:ph type="sldNum" sz="quarter" idx="5"/>
          </p:nvPr>
        </p:nvSpPr>
        <p:spPr/>
        <p:txBody>
          <a:bodyPr/>
          <a:lstStyle/>
          <a:p>
            <a:fld id="{595DDDE0-1E31-4B20-86CE-6761B9F06B01}" type="slidenum">
              <a:rPr lang="en-US" smtClean="0"/>
              <a:t>9</a:t>
            </a:fld>
            <a:endParaRPr lang="en-US"/>
          </a:p>
        </p:txBody>
      </p:sp>
    </p:spTree>
    <p:extLst>
      <p:ext uri="{BB962C8B-B14F-4D97-AF65-F5344CB8AC3E}">
        <p14:creationId xmlns:p14="http://schemas.microsoft.com/office/powerpoint/2010/main" val="4230828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6B9DF1BF-CFF1-4B41-83E1-B32EEC20DBB6}" type="datetimeFigureOut">
              <a:rPr lang="en-US" smtClean="0"/>
              <a:t>9/23/23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1062076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B9DF1BF-CFF1-4B41-83E1-B32EEC20DBB6}" type="datetimeFigureOut">
              <a:rPr lang="en-US" smtClean="0"/>
              <a:t>9/23/23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879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B9DF1BF-CFF1-4B41-83E1-B32EEC20DBB6}" type="datetimeFigureOut">
              <a:rPr lang="en-US" smtClean="0"/>
              <a:t>9/23/23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311744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9/23/23</a:t>
            </a:fld>
            <a:endParaRPr lang="en-US"/>
          </a:p>
        </p:txBody>
      </p:sp>
      <p:sp>
        <p:nvSpPr>
          <p:cNvPr id="4" name="Holder 4"/>
          <p:cNvSpPr>
            <a:spLocks noGrp="1"/>
          </p:cNvSpPr>
          <p:nvPr>
            <p:ph type="sldNum" sz="quarter" idx="7"/>
          </p:nvPr>
        </p:nvSpPr>
        <p:spPr/>
        <p:txBody>
          <a:bodyPr lIns="0" tIns="0" rIns="0" bIns="0"/>
          <a:lstStyle>
            <a:lvl1pPr>
              <a:defRPr sz="1400" b="1" i="0">
                <a:solidFill>
                  <a:srgbClr val="313131"/>
                </a:solidFill>
                <a:latin typeface="Calibri"/>
                <a:cs typeface="Calibri"/>
              </a:defRPr>
            </a:lvl1pPr>
          </a:lstStyle>
          <a:p>
            <a:pPr marL="50799" algn="just">
              <a:lnSpc>
                <a:spcPts val="1467"/>
              </a:lnSpc>
            </a:pPr>
            <a:r>
              <a:rPr lang="en-US" spc="-7"/>
              <a:t>Use</a:t>
            </a:r>
            <a:r>
              <a:rPr lang="en-US" spc="-27"/>
              <a:t> </a:t>
            </a:r>
            <a:r>
              <a:rPr lang="en-US"/>
              <a:t>Case</a:t>
            </a:r>
            <a:r>
              <a:rPr lang="en-US" spc="-33"/>
              <a:t> </a:t>
            </a:r>
            <a:r>
              <a:rPr lang="en-US"/>
              <a:t>Intensive</a:t>
            </a:r>
            <a:r>
              <a:rPr lang="en-US" spc="-40"/>
              <a:t> </a:t>
            </a:r>
            <a:r>
              <a:rPr lang="en-US" spc="-7"/>
              <a:t>Care</a:t>
            </a:r>
          </a:p>
          <a:p>
            <a:pPr marL="50799" marR="208275" algn="just">
              <a:spcBef>
                <a:spcPts val="753"/>
              </a:spcBef>
            </a:pPr>
            <a:r>
              <a:rPr lang="en-US" b="0" spc="-7"/>
              <a:t>Data</a:t>
            </a:r>
            <a:r>
              <a:rPr lang="en-US" b="0" spc="-67"/>
              <a:t> </a:t>
            </a:r>
            <a:r>
              <a:rPr lang="en-US" b="0"/>
              <a:t>Management</a:t>
            </a:r>
            <a:r>
              <a:rPr lang="en-US" b="0" spc="-67"/>
              <a:t> </a:t>
            </a:r>
            <a:r>
              <a:rPr lang="en-US" b="0" spc="-7"/>
              <a:t>for </a:t>
            </a:r>
            <a:r>
              <a:rPr lang="en-US" b="0" spc="-300"/>
              <a:t> </a:t>
            </a:r>
            <a:r>
              <a:rPr lang="en-US" b="0" spc="-7"/>
              <a:t>Digital </a:t>
            </a:r>
            <a:r>
              <a:rPr lang="en-US" b="0"/>
              <a:t>Health, </a:t>
            </a:r>
            <a:r>
              <a:rPr lang="en-US" b="0" spc="-7"/>
              <a:t>Winter </a:t>
            </a:r>
            <a:r>
              <a:rPr lang="en-US" b="0" spc="-300"/>
              <a:t> </a:t>
            </a:r>
            <a:r>
              <a:rPr lang="en-US" b="0"/>
              <a:t>2018</a:t>
            </a:r>
          </a:p>
          <a:p>
            <a:pPr marL="50799">
              <a:spcBef>
                <a:spcPts val="80"/>
              </a:spcBef>
            </a:pPr>
            <a:fld id="{81D60167-4931-47E6-BA6A-407CBD079E47}" type="slidenum">
              <a:rPr lang="en-US" smtClean="0"/>
              <a:pPr marL="50799">
                <a:spcBef>
                  <a:spcPts val="80"/>
                </a:spcBef>
              </a:pPr>
              <a:t>‹#›</a:t>
            </a:fld>
            <a:endParaRPr lang="en-US"/>
          </a:p>
        </p:txBody>
      </p:sp>
    </p:spTree>
    <p:extLst>
      <p:ext uri="{BB962C8B-B14F-4D97-AF65-F5344CB8AC3E}">
        <p14:creationId xmlns:p14="http://schemas.microsoft.com/office/powerpoint/2010/main" val="1415581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6B9DF1BF-CFF1-4B41-83E1-B32EEC20DBB6}" type="datetimeFigureOut">
              <a:rPr lang="en-US" smtClean="0"/>
              <a:t>9/23/23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916447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B9DF1BF-CFF1-4B41-83E1-B32EEC20DBB6}" type="datetimeFigureOut">
              <a:rPr lang="en-US" smtClean="0"/>
              <a:t>9/23/23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609692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6B9DF1BF-CFF1-4B41-83E1-B32EEC20DBB6}" type="datetimeFigureOut">
              <a:rPr lang="en-US" smtClean="0"/>
              <a:t>9/23/23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2981593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6B9DF1BF-CFF1-4B41-83E1-B32EEC20DBB6}" type="datetimeFigureOut">
              <a:rPr lang="en-US" smtClean="0"/>
              <a:t>9/23/23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1886692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6B9DF1BF-CFF1-4B41-83E1-B32EEC20DBB6}" type="datetimeFigureOut">
              <a:rPr lang="en-US" smtClean="0"/>
              <a:t>9/23/23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3858141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DF1BF-CFF1-4B41-83E1-B32EEC20DBB6}" type="datetimeFigureOut">
              <a:rPr lang="en-US" smtClean="0"/>
              <a:t>9/23/23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1946554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B9DF1BF-CFF1-4B41-83E1-B32EEC20DBB6}" type="datetimeFigureOut">
              <a:rPr lang="en-US" smtClean="0"/>
              <a:t>9/23/23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700099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B9DF1BF-CFF1-4B41-83E1-B32EEC20DBB6}" type="datetimeFigureOut">
              <a:rPr lang="en-US" smtClean="0"/>
              <a:t>9/23/23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2442435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DF1BF-CFF1-4B41-83E1-B32EEC20DBB6}" type="datetimeFigureOut">
              <a:rPr lang="en-US" smtClean="0"/>
              <a:t>9/23/23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98EF97-49AE-4352-987F-A11005F0BFF5}" type="slidenum">
              <a:rPr lang="en-US" smtClean="0"/>
              <a:t>‹#›</a:t>
            </a:fld>
            <a:endParaRPr lang="en-US"/>
          </a:p>
        </p:txBody>
      </p:sp>
    </p:spTree>
    <p:extLst>
      <p:ext uri="{BB962C8B-B14F-4D97-AF65-F5344CB8AC3E}">
        <p14:creationId xmlns:p14="http://schemas.microsoft.com/office/powerpoint/2010/main" val="382739851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5.wd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microsoft.com/office/2007/relationships/hdphoto" Target="../media/hdphoto16.wdp"/><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4.png"/><Relationship Id="rId5" Type="http://schemas.openxmlformats.org/officeDocument/2006/relationships/image" Target="../media/image30.png"/><Relationship Id="rId10" Type="http://schemas.microsoft.com/office/2007/relationships/hdphoto" Target="../media/hdphoto17.wdp"/><Relationship Id="rId4" Type="http://schemas.openxmlformats.org/officeDocument/2006/relationships/image" Target="../media/image29.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png"/><Relationship Id="rId7" Type="http://schemas.microsoft.com/office/2007/relationships/hdphoto" Target="../media/hdphoto18.wdp"/><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hyperlink" Target="https://www.google.com/url?sa=i&amp;url=https%3A%2F%2Fwww.mdpi.com%2F2227-9067%2F8%2F3%2F252&amp;psig=AOvVaw3iKReyhAJej9MphGtlVFS0&amp;ust=1684230556879000&amp;source=images&amp;cd=vfe&amp;ved=0CBEQjRxqFwoTCKj3mfKF9_4CFQAAAAAdAAAAABAN" TargetMode="External"/><Relationship Id="rId10" Type="http://schemas.openxmlformats.org/officeDocument/2006/relationships/image" Target="https://images.zeald.com/site/footbionics/images/gait%20cycle.jpg" TargetMode="External"/><Relationship Id="rId4" Type="http://schemas.openxmlformats.org/officeDocument/2006/relationships/image" Target="../media/image38.png"/><Relationship Id="rId9" Type="http://schemas.microsoft.com/office/2007/relationships/hdphoto" Target="../media/hdphoto19.wdp"/></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2.png"/><Relationship Id="rId3" Type="http://schemas.openxmlformats.org/officeDocument/2006/relationships/image" Target="../media/image5.png"/><Relationship Id="rId7" Type="http://schemas.microsoft.com/office/2007/relationships/hdphoto" Target="../media/hdphoto20.wdp"/><Relationship Id="rId12" Type="http://schemas.microsoft.com/office/2007/relationships/hdphoto" Target="../media/hdphoto22.wdp"/><Relationship Id="rId2" Type="http://schemas.openxmlformats.org/officeDocument/2006/relationships/notesSlide" Target="../notesSlides/notesSlide17.xml"/><Relationship Id="rId16"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30.png"/><Relationship Id="rId15" Type="http://schemas.openxmlformats.org/officeDocument/2006/relationships/image" Target="../media/image53.png"/><Relationship Id="rId10" Type="http://schemas.openxmlformats.org/officeDocument/2006/relationships/image" Target="../media/image50.png"/><Relationship Id="rId4" Type="http://schemas.openxmlformats.org/officeDocument/2006/relationships/image" Target="../media/image29.png"/><Relationship Id="rId9" Type="http://schemas.microsoft.com/office/2007/relationships/hdphoto" Target="../media/hdphoto21.wdp"/><Relationship Id="rId14" Type="http://schemas.microsoft.com/office/2007/relationships/hdphoto" Target="../media/hdphoto23.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11" Type="http://schemas.microsoft.com/office/2007/relationships/hdphoto" Target="../media/hdphoto4.wdp"/><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1.jpeg"/><Relationship Id="rId18" Type="http://schemas.openxmlformats.org/officeDocument/2006/relationships/image" Target="../media/image16.png"/><Relationship Id="rId3" Type="http://schemas.openxmlformats.org/officeDocument/2006/relationships/image" Target="../media/image66.png"/><Relationship Id="rId21" Type="http://schemas.microsoft.com/office/2007/relationships/hdphoto" Target="../media/hdphoto27.wdp"/><Relationship Id="rId7" Type="http://schemas.microsoft.com/office/2007/relationships/hdphoto" Target="../media/hdphoto24.wdp"/><Relationship Id="rId12" Type="http://schemas.microsoft.com/office/2007/relationships/hdphoto" Target="../media/hdphoto25.wdp"/><Relationship Id="rId17" Type="http://schemas.openxmlformats.org/officeDocument/2006/relationships/image" Target="../media/image74.jpeg"/><Relationship Id="rId25" Type="http://schemas.microsoft.com/office/2007/relationships/hdphoto" Target="../media/hdphoto29.wdp"/><Relationship Id="rId2" Type="http://schemas.openxmlformats.org/officeDocument/2006/relationships/image" Target="../media/image42.png"/><Relationship Id="rId16" Type="http://schemas.openxmlformats.org/officeDocument/2006/relationships/image" Target="../media/image73.png"/><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33.png"/><Relationship Id="rId24" Type="http://schemas.openxmlformats.org/officeDocument/2006/relationships/image" Target="../media/image75.png"/><Relationship Id="rId5" Type="http://schemas.openxmlformats.org/officeDocument/2006/relationships/image" Target="../media/image67.png"/><Relationship Id="rId15" Type="http://schemas.microsoft.com/office/2007/relationships/hdphoto" Target="../media/hdphoto26.wdp"/><Relationship Id="rId23" Type="http://schemas.microsoft.com/office/2007/relationships/hdphoto" Target="../media/hdphoto28.wdp"/><Relationship Id="rId10" Type="http://schemas.openxmlformats.org/officeDocument/2006/relationships/image" Target="../media/image70.png"/><Relationship Id="rId19" Type="http://schemas.microsoft.com/office/2007/relationships/hdphoto" Target="../media/hdphoto5.wdp"/><Relationship Id="rId4" Type="http://schemas.openxmlformats.org/officeDocument/2006/relationships/image" Target="../media/image9.png"/><Relationship Id="rId9" Type="http://schemas.openxmlformats.org/officeDocument/2006/relationships/image" Target="../media/image35.png"/><Relationship Id="rId14" Type="http://schemas.openxmlformats.org/officeDocument/2006/relationships/image" Target="../media/image72.png"/><Relationship Id="rId22"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gif"/></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microsoft.com/office/2007/relationships/hdphoto" Target="../media/hdphoto6.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16.png"/><Relationship Id="rId4" Type="http://schemas.openxmlformats.org/officeDocument/2006/relationships/image" Target="../media/image15.jpeg"/><Relationship Id="rId9" Type="http://schemas.microsoft.com/office/2007/relationships/hdphoto" Target="../media/hdphoto7.wdp"/></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png"/><Relationship Id="rId7" Type="http://schemas.microsoft.com/office/2007/relationships/hdphoto" Target="../media/hdphoto8.wdp"/><Relationship Id="rId12" Type="http://schemas.microsoft.com/office/2007/relationships/hdphoto" Target="../media/hdphoto12.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11" Type="http://schemas.microsoft.com/office/2007/relationships/hdphoto" Target="../media/hdphoto11.wdp"/><Relationship Id="rId5" Type="http://schemas.openxmlformats.org/officeDocument/2006/relationships/image" Target="../media/image19.png"/><Relationship Id="rId10" Type="http://schemas.microsoft.com/office/2007/relationships/hdphoto" Target="../media/hdphoto10.wdp"/><Relationship Id="rId4" Type="http://schemas.openxmlformats.org/officeDocument/2006/relationships/image" Target="../media/image18.png"/><Relationship Id="rId9" Type="http://schemas.microsoft.com/office/2007/relationships/hdphoto" Target="../media/hdphoto9.wdp"/></Relationships>
</file>

<file path=ppt/slides/_rels/slide9.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13.wdp"/><Relationship Id="rId11" Type="http://schemas.openxmlformats.org/officeDocument/2006/relationships/image" Target="../media/image25.png"/><Relationship Id="rId5" Type="http://schemas.openxmlformats.org/officeDocument/2006/relationships/image" Target="../media/image23.png"/><Relationship Id="rId10" Type="http://schemas.microsoft.com/office/2007/relationships/hdphoto" Target="../media/hdphoto5.wdp"/><Relationship Id="rId4" Type="http://schemas.openxmlformats.org/officeDocument/2006/relationships/image" Target="../media/image22.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lebrating a Milestone for Patients with KRAS G12C-Mutated Lung Cancer |  Amgen">
            <a:extLst>
              <a:ext uri="{FF2B5EF4-FFF2-40B4-BE49-F238E27FC236}">
                <a16:creationId xmlns:a16="http://schemas.microsoft.com/office/drawing/2014/main" id="{19F7852D-3620-8B16-0F5E-616FA03EA314}"/>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saturation sat="102000"/>
                    </a14:imgEffect>
                  </a14:imgLayer>
                </a14:imgProps>
              </a:ext>
              <a:ext uri="{28A0092B-C50C-407E-A947-70E740481C1C}">
                <a14:useLocalDpi xmlns:a14="http://schemas.microsoft.com/office/drawing/2010/main" val="0"/>
              </a:ext>
            </a:extLst>
          </a:blip>
          <a:srcRect r="54239" b="52667"/>
          <a:stretch/>
        </p:blipFill>
        <p:spPr bwMode="auto">
          <a:xfrm>
            <a:off x="-83429" y="-26648"/>
            <a:ext cx="12387318" cy="6971458"/>
          </a:xfrm>
          <a:prstGeom prst="rect">
            <a:avLst/>
          </a:prstGeom>
          <a:noFill/>
        </p:spPr>
      </p:pic>
      <p:sp>
        <p:nvSpPr>
          <p:cNvPr id="21" name="object 12">
            <a:extLst>
              <a:ext uri="{FF2B5EF4-FFF2-40B4-BE49-F238E27FC236}">
                <a16:creationId xmlns:a16="http://schemas.microsoft.com/office/drawing/2014/main" id="{81880C9B-4341-AD8C-8590-9847341F56CC}"/>
              </a:ext>
            </a:extLst>
          </p:cNvPr>
          <p:cNvSpPr txBox="1"/>
          <p:nvPr/>
        </p:nvSpPr>
        <p:spPr>
          <a:xfrm>
            <a:off x="578513" y="1530884"/>
            <a:ext cx="6181210" cy="2602421"/>
          </a:xfrm>
          <a:prstGeom prst="rect">
            <a:avLst/>
          </a:prstGeom>
        </p:spPr>
        <p:txBody>
          <a:bodyPr vert="horz" wrap="square" lIns="0" tIns="16933" rIns="0" bIns="0" rtlCol="0">
            <a:spAutoFit/>
          </a:bodyPr>
          <a:lstStyle/>
          <a:p>
            <a:pPr marL="16933" algn="ctr">
              <a:spcBef>
                <a:spcPts val="133"/>
              </a:spcBef>
            </a:pPr>
            <a:r>
              <a:rPr lang="es-ES_tradnl" sz="2800" b="1">
                <a:solidFill>
                  <a:schemeClr val="bg1"/>
                </a:solidFill>
                <a:latin typeface="Raleway" pitchFamily="2" charset="0"/>
                <a:ea typeface="NSimSun" panose="02010609030101010101" pitchFamily="49" charset="-122"/>
                <a:cs typeface="Calibri"/>
              </a:rPr>
              <a:t>Benchmarking de técnicas de procesamiento de datos y regresión para predecir el progreso de rehabilitación en pacientes con trastornos musculoesqueléticos en el tobillo</a:t>
            </a:r>
          </a:p>
        </p:txBody>
      </p:sp>
      <p:sp>
        <p:nvSpPr>
          <p:cNvPr id="41" name="object 12">
            <a:extLst>
              <a:ext uri="{FF2B5EF4-FFF2-40B4-BE49-F238E27FC236}">
                <a16:creationId xmlns:a16="http://schemas.microsoft.com/office/drawing/2014/main" id="{1AE542AF-2301-F4FB-8D63-AD04EDA14798}"/>
              </a:ext>
            </a:extLst>
          </p:cNvPr>
          <p:cNvSpPr txBox="1"/>
          <p:nvPr/>
        </p:nvSpPr>
        <p:spPr>
          <a:xfrm>
            <a:off x="578513" y="5887012"/>
            <a:ext cx="5950859" cy="522365"/>
          </a:xfrm>
          <a:prstGeom prst="rect">
            <a:avLst/>
          </a:prstGeom>
        </p:spPr>
        <p:txBody>
          <a:bodyPr vert="horz" wrap="square" lIns="0" tIns="16933" rIns="0" bIns="0" rtlCol="0">
            <a:spAutoFit/>
          </a:bodyPr>
          <a:lstStyle/>
          <a:p>
            <a:pPr marL="16933">
              <a:spcBef>
                <a:spcPts val="133"/>
              </a:spcBef>
            </a:pPr>
            <a:r>
              <a:rPr lang="ca-ES" sz="1600">
                <a:solidFill>
                  <a:schemeClr val="bg1"/>
                </a:solidFill>
                <a:latin typeface="Raleway" pitchFamily="2" charset="0"/>
                <a:ea typeface="NSimSun" panose="02010609030101010101" pitchFamily="49" charset="-122"/>
                <a:cs typeface="Calibri"/>
              </a:rPr>
              <a:t>Bernat Sort Rufat</a:t>
            </a:r>
          </a:p>
          <a:p>
            <a:pPr marL="16933">
              <a:spcBef>
                <a:spcPts val="133"/>
              </a:spcBef>
            </a:pPr>
            <a:r>
              <a:rPr lang="es-ES_tradnl" sz="1600">
                <a:solidFill>
                  <a:schemeClr val="bg1"/>
                </a:solidFill>
                <a:latin typeface="Raleway" pitchFamily="2" charset="0"/>
                <a:ea typeface="NSimSun" panose="02010609030101010101" pitchFamily="49" charset="-122"/>
                <a:cs typeface="Calibri"/>
              </a:rPr>
              <a:t>Tutor: Roger Mallol Parera</a:t>
            </a:r>
          </a:p>
        </p:txBody>
      </p:sp>
      <p:sp>
        <p:nvSpPr>
          <p:cNvPr id="45" name="CuadroTexto 44">
            <a:extLst>
              <a:ext uri="{FF2B5EF4-FFF2-40B4-BE49-F238E27FC236}">
                <a16:creationId xmlns:a16="http://schemas.microsoft.com/office/drawing/2014/main" id="{2FBAE038-7449-F609-A01D-045EC661F973}"/>
              </a:ext>
            </a:extLst>
          </p:cNvPr>
          <p:cNvSpPr txBox="1"/>
          <p:nvPr/>
        </p:nvSpPr>
        <p:spPr>
          <a:xfrm>
            <a:off x="578514" y="4464675"/>
            <a:ext cx="6181210" cy="400110"/>
          </a:xfrm>
          <a:prstGeom prst="rect">
            <a:avLst/>
          </a:prstGeom>
          <a:noFill/>
        </p:spPr>
        <p:txBody>
          <a:bodyPr wrap="square">
            <a:spAutoFit/>
          </a:bodyPr>
          <a:lstStyle/>
          <a:p>
            <a:pPr marL="16933" algn="ctr">
              <a:spcBef>
                <a:spcPts val="133"/>
              </a:spcBef>
            </a:pPr>
            <a:r>
              <a:rPr lang="es-ES_tradnl" sz="2000">
                <a:solidFill>
                  <a:schemeClr val="bg1"/>
                </a:solidFill>
                <a:latin typeface="Raleway" pitchFamily="2" charset="0"/>
                <a:ea typeface="NSimSun" panose="02010609030101010101" pitchFamily="49" charset="-122"/>
                <a:cs typeface="Calibri"/>
              </a:rPr>
              <a:t>Presentación del Trabajo de Final de Máster</a:t>
            </a:r>
          </a:p>
        </p:txBody>
      </p:sp>
      <p:pic>
        <p:nvPicPr>
          <p:cNvPr id="3074" name="Picture 2" descr="GAIT BIOMECHANICS #GAIT ANALYSIS #Human Gait Analysis Series Part-1 -  YouTube">
            <a:extLst>
              <a:ext uri="{FF2B5EF4-FFF2-40B4-BE49-F238E27FC236}">
                <a16:creationId xmlns:a16="http://schemas.microsoft.com/office/drawing/2014/main" id="{4BEF8FDD-D9DC-F9F1-1F6A-CBAD302CE71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972" b="90000" l="10000" r="90000">
                        <a14:foregroundMark x1="64922" y1="8194" x2="64922" y2="8194"/>
                        <a14:foregroundMark x1="64922" y1="8194" x2="64922" y2="8194"/>
                        <a14:foregroundMark x1="63906" y1="5972" x2="63906" y2="5972"/>
                        <a14:foregroundMark x1="63906" y1="5972" x2="63906" y2="5972"/>
                      </a14:backgroundRemoval>
                    </a14:imgEffect>
                  </a14:imgLayer>
                </a14:imgProps>
              </a:ext>
              <a:ext uri="{28A0092B-C50C-407E-A947-70E740481C1C}">
                <a14:useLocalDpi xmlns:a14="http://schemas.microsoft.com/office/drawing/2010/main" val="0"/>
              </a:ext>
            </a:extLst>
          </a:blip>
          <a:srcRect/>
          <a:stretch>
            <a:fillRect/>
          </a:stretch>
        </p:blipFill>
        <p:spPr bwMode="auto">
          <a:xfrm>
            <a:off x="3484124" y="202294"/>
            <a:ext cx="9350400" cy="52596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5BDE968-9A08-CE0B-8B58-15714CA9BA1C}"/>
              </a:ext>
            </a:extLst>
          </p:cNvPr>
          <p:cNvGrpSpPr/>
          <p:nvPr/>
        </p:nvGrpSpPr>
        <p:grpSpPr>
          <a:xfrm>
            <a:off x="10448488" y="5741862"/>
            <a:ext cx="1568634" cy="667515"/>
            <a:chOff x="9111321" y="5189971"/>
            <a:chExt cx="1568634" cy="667515"/>
          </a:xfrm>
        </p:grpSpPr>
        <p:pic>
          <p:nvPicPr>
            <p:cNvPr id="13" name="Imagen 135" descr="Interfaz de usuario gráfica, Aplicación, Logotipo&#10;&#10;Descripción generada automáticamente">
              <a:extLst>
                <a:ext uri="{FF2B5EF4-FFF2-40B4-BE49-F238E27FC236}">
                  <a16:creationId xmlns:a16="http://schemas.microsoft.com/office/drawing/2014/main" id="{182F60B3-C1BF-BAA2-8A69-6A20B2ACC89A}"/>
                </a:ext>
              </a:extLst>
            </p:cNvPr>
            <p:cNvPicPr>
              <a:picLocks noChangeAspect="1"/>
            </p:cNvPicPr>
            <p:nvPr/>
          </p:nvPicPr>
          <p:blipFill rotWithShape="1">
            <a:blip r:embed="rId7">
              <a:duotone>
                <a:schemeClr val="bg2">
                  <a:shade val="45000"/>
                  <a:satMod val="135000"/>
                </a:schemeClr>
                <a:prstClr val="white"/>
              </a:duotone>
            </a:blip>
            <a:srcRect b="42135"/>
            <a:stretch/>
          </p:blipFill>
          <p:spPr>
            <a:xfrm>
              <a:off x="9111321" y="5189971"/>
              <a:ext cx="1568634" cy="561718"/>
            </a:xfrm>
            <a:prstGeom prst="rect">
              <a:avLst/>
            </a:prstGeom>
          </p:spPr>
        </p:pic>
        <p:pic>
          <p:nvPicPr>
            <p:cNvPr id="14" name="Picture 13" descr="LA SALLE - KID'S CLUSTER">
              <a:extLst>
                <a:ext uri="{FF2B5EF4-FFF2-40B4-BE49-F238E27FC236}">
                  <a16:creationId xmlns:a16="http://schemas.microsoft.com/office/drawing/2014/main" id="{FDE4B654-CE19-A80E-39C5-5C8C7A27A29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69700" b="6111"/>
            <a:stretch/>
          </p:blipFill>
          <p:spPr bwMode="auto">
            <a:xfrm>
              <a:off x="9379775" y="5763187"/>
              <a:ext cx="1011648" cy="942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43774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a:latin typeface="Roboto" panose="02000000000000000000" pitchFamily="2" charset="0"/>
                <a:ea typeface="Roboto" panose="02000000000000000000" pitchFamily="2" charset="0"/>
                <a:cs typeface="Roboto" panose="02000000000000000000" pitchFamily="2" charset="0"/>
              </a:rPr>
              <a:t>Introducción</a:t>
            </a:r>
            <a:r>
              <a:rPr lang="en-US">
                <a:latin typeface="Roboto" panose="02000000000000000000" pitchFamily="2" charset="0"/>
                <a:ea typeface="Roboto" panose="02000000000000000000" pitchFamily="2" charset="0"/>
                <a:cs typeface="Roboto" panose="02000000000000000000" pitchFamily="2" charset="0"/>
              </a:rPr>
              <a:t> </a:t>
            </a:r>
          </a:p>
        </p:txBody>
      </p:sp>
      <p:grpSp>
        <p:nvGrpSpPr>
          <p:cNvPr id="22" name="Grupo 11">
            <a:extLst>
              <a:ext uri="{FF2B5EF4-FFF2-40B4-BE49-F238E27FC236}">
                <a16:creationId xmlns:a16="http://schemas.microsoft.com/office/drawing/2014/main" id="{A8BB69F5-C6CB-6EBA-862E-AA5641AB44E8}"/>
              </a:ext>
            </a:extLst>
          </p:cNvPr>
          <p:cNvGrpSpPr/>
          <p:nvPr/>
        </p:nvGrpSpPr>
        <p:grpSpPr>
          <a:xfrm>
            <a:off x="615297" y="1698257"/>
            <a:ext cx="10836473" cy="3330952"/>
            <a:chOff x="2546647" y="1698257"/>
            <a:chExt cx="6880632" cy="3330952"/>
          </a:xfrm>
        </p:grpSpPr>
        <p:grpSp>
          <p:nvGrpSpPr>
            <p:cNvPr id="23" name="Group 8">
              <a:extLst>
                <a:ext uri="{FF2B5EF4-FFF2-40B4-BE49-F238E27FC236}">
                  <a16:creationId xmlns:a16="http://schemas.microsoft.com/office/drawing/2014/main" id="{B16049A7-8321-4468-CB9C-974DA8AF0A58}"/>
                </a:ext>
              </a:extLst>
            </p:cNvPr>
            <p:cNvGrpSpPr/>
            <p:nvPr/>
          </p:nvGrpSpPr>
          <p:grpSpPr>
            <a:xfrm>
              <a:off x="2546647" y="1698257"/>
              <a:ext cx="1918256" cy="3295966"/>
              <a:chOff x="495491" y="1087655"/>
              <a:chExt cx="1918256" cy="3295966"/>
            </a:xfrm>
          </p:grpSpPr>
          <p:sp>
            <p:nvSpPr>
              <p:cNvPr id="33" name="Rectangle: Top Corners Rounded 5">
                <a:extLst>
                  <a:ext uri="{FF2B5EF4-FFF2-40B4-BE49-F238E27FC236}">
                    <a16:creationId xmlns:a16="http://schemas.microsoft.com/office/drawing/2014/main" id="{E709FFC9-9AB1-05D3-2217-A9858BBC3165}"/>
                  </a:ext>
                </a:extLst>
              </p:cNvPr>
              <p:cNvSpPr/>
              <p:nvPr/>
            </p:nvSpPr>
            <p:spPr bwMode="auto">
              <a:xfrm>
                <a:off x="495491" y="1087655"/>
                <a:ext cx="1918256" cy="423969"/>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2000" b="1" i="0" u="none" strike="noStrike" kern="0" cap="none" spc="0" normalizeH="0" baseline="0" noProof="0">
                    <a:ln>
                      <a:noFill/>
                    </a:ln>
                    <a:solidFill>
                      <a:schemeClr val="bg1">
                        <a:lumMod val="95000"/>
                      </a:schemeClr>
                    </a:solidFill>
                    <a:effectLst/>
                    <a:uLnTx/>
                    <a:uFillTx/>
                    <a:latin typeface="Roboto"/>
                  </a:rPr>
                  <a:t>Problema </a:t>
                </a:r>
              </a:p>
            </p:txBody>
          </p:sp>
          <p:sp>
            <p:nvSpPr>
              <p:cNvPr id="34" name="Rectangle 6">
                <a:extLst>
                  <a:ext uri="{FF2B5EF4-FFF2-40B4-BE49-F238E27FC236}">
                    <a16:creationId xmlns:a16="http://schemas.microsoft.com/office/drawing/2014/main" id="{A2E5E133-73BB-37FB-0305-61728360384B}"/>
                  </a:ext>
                </a:extLst>
              </p:cNvPr>
              <p:cNvSpPr/>
              <p:nvPr/>
            </p:nvSpPr>
            <p:spPr bwMode="auto">
              <a:xfrm>
                <a:off x="495491" y="1644231"/>
                <a:ext cx="1918256" cy="2739390"/>
              </a:xfrm>
              <a:prstGeom prst="rect">
                <a:avLst/>
              </a:prstGeom>
              <a:solidFill>
                <a:srgbClr val="FFFFFF">
                  <a:lumMod val="95000"/>
                </a:srgbClr>
              </a:solidFill>
              <a:ln w="9525">
                <a:noFill/>
                <a:round/>
                <a:headEnd/>
                <a:tailEnd/>
              </a:ln>
            </p:spPr>
            <p:txBody>
              <a:bodyPr vert="horz" wrap="square" lIns="91440" tIns="64008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_tradnl" sz="1400" b="1" i="0" u="none" strike="noStrike" kern="0" cap="none" spc="0" normalizeH="0" baseline="0" noProof="0">
                  <a:ln>
                    <a:noFill/>
                  </a:ln>
                  <a:solidFill>
                    <a:srgbClr val="262626">
                      <a:lumMod val="75000"/>
                      <a:lumOff val="25000"/>
                    </a:srgbClr>
                  </a:solidFill>
                  <a:effectLst/>
                  <a:uLnTx/>
                  <a:uFillTx/>
                  <a:latin typeface="Roboto"/>
                </a:endParaRPr>
              </a:p>
              <a:p>
                <a:pPr algn="ctr" defTabSz="914400">
                  <a:defRPr/>
                </a:pPr>
                <a:r>
                  <a:rPr kumimoji="0" lang="es-ES_tradnl" sz="2000" b="1" i="0" u="none" strike="noStrike" kern="0" cap="none" spc="0" normalizeH="0" baseline="0">
                    <a:ln>
                      <a:noFill/>
                    </a:ln>
                    <a:solidFill>
                      <a:srgbClr val="262626">
                        <a:lumMod val="75000"/>
                        <a:lumOff val="25000"/>
                      </a:srgbClr>
                    </a:solidFill>
                    <a:effectLst/>
                    <a:uLnTx/>
                    <a:uFillTx/>
                    <a:latin typeface="Roboto"/>
                  </a:rPr>
                  <a:t> Falta de eficacia en la rehabilitación</a:t>
                </a:r>
                <a:endParaRPr kumimoji="0" lang="es-ES_tradnl" sz="2000" b="0" i="0" u="none" strike="noStrike" kern="0" cap="none" spc="0" normalizeH="0" baseline="0" noProof="0">
                  <a:ln>
                    <a:noFill/>
                  </a:ln>
                  <a:solidFill>
                    <a:srgbClr val="262626">
                      <a:lumMod val="75000"/>
                      <a:lumOff val="25000"/>
                    </a:srgbClr>
                  </a:solidFill>
                  <a:effectLst/>
                  <a:uLnTx/>
                  <a:uFillTx/>
                  <a:latin typeface="Roboto"/>
                </a:endParaRPr>
              </a:p>
            </p:txBody>
          </p:sp>
        </p:grpSp>
        <p:grpSp>
          <p:nvGrpSpPr>
            <p:cNvPr id="24" name="Group 21">
              <a:extLst>
                <a:ext uri="{FF2B5EF4-FFF2-40B4-BE49-F238E27FC236}">
                  <a16:creationId xmlns:a16="http://schemas.microsoft.com/office/drawing/2014/main" id="{3DBEB6CE-55F6-8B3B-07FD-0F92BE8D4382}"/>
                </a:ext>
              </a:extLst>
            </p:cNvPr>
            <p:cNvGrpSpPr/>
            <p:nvPr/>
          </p:nvGrpSpPr>
          <p:grpSpPr>
            <a:xfrm>
              <a:off x="5027835" y="1698257"/>
              <a:ext cx="1918256" cy="3295966"/>
              <a:chOff x="495491" y="1087655"/>
              <a:chExt cx="1918256" cy="3295966"/>
            </a:xfrm>
          </p:grpSpPr>
          <p:sp>
            <p:nvSpPr>
              <p:cNvPr id="31" name="Rectangle: Top Corners Rounded 22">
                <a:extLst>
                  <a:ext uri="{FF2B5EF4-FFF2-40B4-BE49-F238E27FC236}">
                    <a16:creationId xmlns:a16="http://schemas.microsoft.com/office/drawing/2014/main" id="{1251ADE3-0B4B-9042-F067-D48F1D63E151}"/>
                  </a:ext>
                </a:extLst>
              </p:cNvPr>
              <p:cNvSpPr/>
              <p:nvPr/>
            </p:nvSpPr>
            <p:spPr bwMode="auto">
              <a:xfrm>
                <a:off x="495491" y="1087655"/>
                <a:ext cx="1918256" cy="423969"/>
              </a:xfrm>
              <a:prstGeom prst="round2SameRect">
                <a:avLst>
                  <a:gd name="adj1" fmla="val 8975"/>
                  <a:gd name="adj2" fmla="val 0"/>
                </a:avLst>
              </a:prstGeom>
              <a:solidFill>
                <a:srgbClr val="695D7A"/>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2000" b="1" i="0" u="none" strike="noStrike" kern="0" cap="none" spc="0" normalizeH="0" baseline="0" noProof="0">
                    <a:ln>
                      <a:noFill/>
                    </a:ln>
                    <a:solidFill>
                      <a:schemeClr val="bg1">
                        <a:lumMod val="95000"/>
                      </a:schemeClr>
                    </a:solidFill>
                    <a:effectLst/>
                    <a:uLnTx/>
                    <a:uFillTx/>
                    <a:latin typeface="Roboto"/>
                  </a:rPr>
                  <a:t>Desafío</a:t>
                </a:r>
                <a:r>
                  <a:rPr kumimoji="0" lang="es-ES_tradnl" sz="2000" b="1" i="0" u="none" strike="noStrike" kern="0" cap="none" spc="0" normalizeH="0" baseline="0" noProof="0">
                    <a:ln>
                      <a:noFill/>
                    </a:ln>
                    <a:solidFill>
                      <a:srgbClr val="262626"/>
                    </a:solidFill>
                    <a:effectLst/>
                    <a:uLnTx/>
                    <a:uFillTx/>
                    <a:latin typeface="Roboto"/>
                  </a:rPr>
                  <a:t> </a:t>
                </a:r>
              </a:p>
            </p:txBody>
          </p:sp>
          <p:sp>
            <p:nvSpPr>
              <p:cNvPr id="32" name="Rectangle 23">
                <a:extLst>
                  <a:ext uri="{FF2B5EF4-FFF2-40B4-BE49-F238E27FC236}">
                    <a16:creationId xmlns:a16="http://schemas.microsoft.com/office/drawing/2014/main" id="{6B8729D4-FFE9-11D8-3513-AF2442574115}"/>
                  </a:ext>
                </a:extLst>
              </p:cNvPr>
              <p:cNvSpPr/>
              <p:nvPr/>
            </p:nvSpPr>
            <p:spPr bwMode="auto">
              <a:xfrm>
                <a:off x="495491" y="1644231"/>
                <a:ext cx="1918256" cy="2739390"/>
              </a:xfrm>
              <a:prstGeom prst="rect">
                <a:avLst/>
              </a:prstGeom>
              <a:solidFill>
                <a:srgbClr val="FFFFFF">
                  <a:lumMod val="95000"/>
                </a:srgbClr>
              </a:solidFill>
              <a:ln w="9525">
                <a:noFill/>
                <a:round/>
                <a:headEnd/>
                <a:tailEnd/>
              </a:ln>
            </p:spPr>
            <p:txBody>
              <a:bodyPr vert="horz" wrap="square" lIns="91440" tIns="64008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_tradnl" sz="1400" b="1" i="0" u="none" strike="noStrike" kern="0" cap="none" spc="0" normalizeH="0" baseline="0" noProof="0">
                  <a:ln>
                    <a:noFill/>
                  </a:ln>
                  <a:solidFill>
                    <a:srgbClr val="262626">
                      <a:lumMod val="75000"/>
                      <a:lumOff val="25000"/>
                    </a:srgbClr>
                  </a:solidFill>
                  <a:effectLst/>
                  <a:uLnTx/>
                  <a:uFillTx/>
                  <a:latin typeface="Roboto"/>
                </a:endParaRPr>
              </a:p>
              <a:p>
                <a:pPr marL="0" marR="0" lvl="0" indent="0" algn="ctr" defTabSz="914400" eaLnBrk="1" fontAlgn="auto" latinLnBrk="0" hangingPunct="1">
                  <a:lnSpc>
                    <a:spcPct val="100000"/>
                  </a:lnSpc>
                  <a:spcBef>
                    <a:spcPts val="0"/>
                  </a:spcBef>
                  <a:spcAft>
                    <a:spcPts val="0"/>
                  </a:spcAft>
                  <a:buClrTx/>
                  <a:buSzTx/>
                  <a:buFontTx/>
                  <a:buNone/>
                  <a:tabLst/>
                  <a:defRPr/>
                </a:pPr>
                <a:r>
                  <a:rPr lang="es-ES_tradnl" sz="2000" b="1" kern="0">
                    <a:solidFill>
                      <a:srgbClr val="262626">
                        <a:lumMod val="75000"/>
                        <a:lumOff val="25000"/>
                      </a:srgbClr>
                    </a:solidFill>
                    <a:latin typeface="Roboto"/>
                  </a:rPr>
                  <a:t>Compleja interacción de factores que afectan los resultados</a:t>
                </a:r>
              </a:p>
            </p:txBody>
          </p:sp>
        </p:grpSp>
        <p:grpSp>
          <p:nvGrpSpPr>
            <p:cNvPr id="27" name="Group 25">
              <a:extLst>
                <a:ext uri="{FF2B5EF4-FFF2-40B4-BE49-F238E27FC236}">
                  <a16:creationId xmlns:a16="http://schemas.microsoft.com/office/drawing/2014/main" id="{C34C3B58-7F90-7C16-D72E-551D8D8EDFB4}"/>
                </a:ext>
              </a:extLst>
            </p:cNvPr>
            <p:cNvGrpSpPr/>
            <p:nvPr/>
          </p:nvGrpSpPr>
          <p:grpSpPr>
            <a:xfrm>
              <a:off x="7509023" y="1698257"/>
              <a:ext cx="1918256" cy="3330952"/>
              <a:chOff x="495491" y="1087655"/>
              <a:chExt cx="1918256" cy="3330952"/>
            </a:xfrm>
          </p:grpSpPr>
          <p:sp>
            <p:nvSpPr>
              <p:cNvPr id="29" name="Rectangle: Top Corners Rounded 26">
                <a:extLst>
                  <a:ext uri="{FF2B5EF4-FFF2-40B4-BE49-F238E27FC236}">
                    <a16:creationId xmlns:a16="http://schemas.microsoft.com/office/drawing/2014/main" id="{5564C311-D42F-82FE-B2CF-D107DF662A42}"/>
                  </a:ext>
                </a:extLst>
              </p:cNvPr>
              <p:cNvSpPr/>
              <p:nvPr/>
            </p:nvSpPr>
            <p:spPr bwMode="auto">
              <a:xfrm>
                <a:off x="495491" y="1087655"/>
                <a:ext cx="1918256" cy="423969"/>
              </a:xfrm>
              <a:prstGeom prst="round2SameRect">
                <a:avLst>
                  <a:gd name="adj1" fmla="val 8975"/>
                  <a:gd name="adj2" fmla="val 0"/>
                </a:avLst>
              </a:prstGeom>
              <a:solidFill>
                <a:srgbClr val="9F5B72"/>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2000" b="1" i="0" u="none" strike="noStrike" kern="0" cap="none" spc="0" normalizeH="0" baseline="0" noProof="0">
                    <a:ln>
                      <a:noFill/>
                    </a:ln>
                    <a:solidFill>
                      <a:schemeClr val="bg1">
                        <a:lumMod val="95000"/>
                      </a:schemeClr>
                    </a:solidFill>
                    <a:effectLst/>
                    <a:uLnTx/>
                    <a:uFillTx/>
                    <a:latin typeface="Roboto"/>
                  </a:rPr>
                  <a:t>Impacto </a:t>
                </a:r>
              </a:p>
            </p:txBody>
          </p:sp>
          <p:sp>
            <p:nvSpPr>
              <p:cNvPr id="30" name="Rectangle 27">
                <a:extLst>
                  <a:ext uri="{FF2B5EF4-FFF2-40B4-BE49-F238E27FC236}">
                    <a16:creationId xmlns:a16="http://schemas.microsoft.com/office/drawing/2014/main" id="{AB819EC9-1856-92BA-17FC-663B0C8BF542}"/>
                  </a:ext>
                </a:extLst>
              </p:cNvPr>
              <p:cNvSpPr/>
              <p:nvPr/>
            </p:nvSpPr>
            <p:spPr bwMode="auto">
              <a:xfrm>
                <a:off x="495491" y="1679217"/>
                <a:ext cx="1918256" cy="2739390"/>
              </a:xfrm>
              <a:prstGeom prst="rect">
                <a:avLst/>
              </a:prstGeom>
              <a:solidFill>
                <a:srgbClr val="FFFFFF">
                  <a:lumMod val="95000"/>
                </a:srgbClr>
              </a:solidFill>
              <a:ln w="9525">
                <a:noFill/>
                <a:round/>
                <a:headEnd/>
                <a:tailEnd/>
              </a:ln>
            </p:spPr>
            <p:txBody>
              <a:bodyPr vert="horz" wrap="square" lIns="91440" tIns="640080" rIns="91440" bIns="45720" numCol="1" rtlCol="0" anchor="t" anchorCtr="0" compatLnSpc="1">
                <a:prstTxWarp prst="textNoShape">
                  <a:avLst/>
                </a:prstTxWarp>
              </a:bodyPr>
              <a:lstStyle/>
              <a:p>
                <a:pPr algn="ctr" defTabSz="914400">
                  <a:defRPr/>
                </a:pPr>
                <a:r>
                  <a:rPr lang="es-ES_tradnl" sz="2000" b="1" kern="0">
                    <a:solidFill>
                      <a:srgbClr val="262626">
                        <a:lumMod val="75000"/>
                        <a:lumOff val="25000"/>
                      </a:srgbClr>
                    </a:solidFill>
                    <a:latin typeface="Roboto"/>
                  </a:rPr>
                  <a:t>Pérdida de tiempo y recursos para pacientes y sistema sanitario</a:t>
                </a:r>
              </a:p>
            </p:txBody>
          </p:sp>
        </p:grpSp>
      </p:grpSp>
      <p:pic>
        <p:nvPicPr>
          <p:cNvPr id="38" name="Picture 37">
            <a:extLst>
              <a:ext uri="{FF2B5EF4-FFF2-40B4-BE49-F238E27FC236}">
                <a16:creationId xmlns:a16="http://schemas.microsoft.com/office/drawing/2014/main" id="{CCAF8242-57B0-9339-375D-80CC13FBA5B7}"/>
              </a:ext>
            </a:extLst>
          </p:cNvPr>
          <p:cNvPicPr>
            <a:picLocks noChangeAspect="1"/>
          </p:cNvPicPr>
          <p:nvPr/>
        </p:nvPicPr>
        <p:blipFill>
          <a:blip r:embed="rId4"/>
          <a:stretch>
            <a:fillRect/>
          </a:stretch>
        </p:blipFill>
        <p:spPr>
          <a:xfrm>
            <a:off x="615298" y="4250983"/>
            <a:ext cx="743240" cy="743240"/>
          </a:xfrm>
          <a:prstGeom prst="rect">
            <a:avLst/>
          </a:prstGeom>
        </p:spPr>
      </p:pic>
      <p:pic>
        <p:nvPicPr>
          <p:cNvPr id="4104" name="Picture 8" descr="Challenge - Free people icons">
            <a:extLst>
              <a:ext uri="{FF2B5EF4-FFF2-40B4-BE49-F238E27FC236}">
                <a16:creationId xmlns:a16="http://schemas.microsoft.com/office/drawing/2014/main" id="{D1778DC6-0DED-3444-9A5A-1F97CE4DE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2979" y="4250026"/>
            <a:ext cx="744197" cy="74419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egative - icon by Adioma">
            <a:extLst>
              <a:ext uri="{FF2B5EF4-FFF2-40B4-BE49-F238E27FC236}">
                <a16:creationId xmlns:a16="http://schemas.microsoft.com/office/drawing/2014/main" id="{A76C6FFF-D58D-3012-BFEA-EE82E20481D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889" b="95556" l="9778" r="89778">
                        <a14:foregroundMark x1="21481" y1="8444" x2="21778" y2="4889"/>
                        <a14:foregroundMark x1="48000" y1="7556" x2="49778" y2="10667"/>
                        <a14:foregroundMark x1="48000" y1="33778" x2="49778" y2="35111"/>
                        <a14:foregroundMark x1="46001" y1="11556" x2="46667" y2="12000"/>
                        <a14:foregroundMark x1="45333" y1="11111" x2="46001" y2="11556"/>
                        <a14:foregroundMark x1="46222" y1="92889" x2="45333" y2="92889"/>
                        <a14:foregroundMark x1="53333" y1="93333" x2="54222" y2="95111"/>
                        <a14:foregroundMark x1="45778" y1="95556" x2="44444" y2="95556"/>
                        <a14:backgroundMark x1="9778" y1="12000" x2="18222" y2="38667"/>
                        <a14:backgroundMark x1="18222" y1="38667" x2="18222" y2="46222"/>
                        <a14:backgroundMark x1="29333" y1="10222" x2="32889" y2="18222"/>
                        <a14:backgroundMark x1="46222" y1="11111" x2="46222" y2="11111"/>
                        <a14:backgroundMark x1="46222" y1="11556" x2="46222" y2="11556"/>
                        <a14:backgroundMark x1="46667" y1="11556" x2="46667" y2="11556"/>
                        <a14:backgroundMark x1="53333" y1="11111" x2="53333" y2="11111"/>
                        <a14:backgroundMark x1="19111" y1="8444" x2="19111" y2="11556"/>
                      </a14:backgroundRemoval>
                    </a14:imgEffect>
                  </a14:imgLayer>
                </a14:imgProps>
              </a:ext>
              <a:ext uri="{28A0092B-C50C-407E-A947-70E740481C1C}">
                <a14:useLocalDpi xmlns:a14="http://schemas.microsoft.com/office/drawing/2010/main" val="0"/>
              </a:ext>
            </a:extLst>
          </a:blip>
          <a:srcRect/>
          <a:stretch>
            <a:fillRect/>
          </a:stretch>
        </p:blipFill>
        <p:spPr bwMode="auto">
          <a:xfrm>
            <a:off x="8430661" y="4250026"/>
            <a:ext cx="789415" cy="78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523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a:latin typeface="Roboto" panose="02000000000000000000" pitchFamily="2" charset="0"/>
                <a:ea typeface="Roboto" panose="02000000000000000000" pitchFamily="2" charset="0"/>
                <a:cs typeface="Roboto" panose="02000000000000000000" pitchFamily="2" charset="0"/>
              </a:rPr>
              <a:t>Introducción</a:t>
            </a:r>
            <a:r>
              <a:rPr lang="en-US">
                <a:latin typeface="Roboto" panose="02000000000000000000" pitchFamily="2" charset="0"/>
                <a:ea typeface="Roboto" panose="02000000000000000000" pitchFamily="2" charset="0"/>
                <a:cs typeface="Roboto" panose="02000000000000000000" pitchFamily="2" charset="0"/>
              </a:rPr>
              <a:t> </a:t>
            </a:r>
          </a:p>
        </p:txBody>
      </p:sp>
      <p:sp>
        <p:nvSpPr>
          <p:cNvPr id="7" name="Rectangle: Top Corners Rounded 22">
            <a:extLst>
              <a:ext uri="{FF2B5EF4-FFF2-40B4-BE49-F238E27FC236}">
                <a16:creationId xmlns:a16="http://schemas.microsoft.com/office/drawing/2014/main" id="{3EAE5E37-CA8A-1D02-46EF-93E831885877}"/>
              </a:ext>
            </a:extLst>
          </p:cNvPr>
          <p:cNvSpPr/>
          <p:nvPr/>
        </p:nvSpPr>
        <p:spPr bwMode="auto">
          <a:xfrm>
            <a:off x="115242" y="543809"/>
            <a:ext cx="1739684"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a:solidFill>
                  <a:srgbClr val="262626">
                    <a:lumMod val="75000"/>
                    <a:lumOff val="25000"/>
                  </a:srgbClr>
                </a:solidFill>
                <a:latin typeface="Roboto"/>
                <a:ea typeface="+mj-ea"/>
                <a:cs typeface="+mj-cs"/>
              </a:rPr>
              <a:t>Motivación    </a:t>
            </a:r>
            <a:endParaRPr kumimoji="0" lang="es-ES_tradnl" sz="2400" i="0" u="none" strike="noStrike" kern="1200" cap="none" spc="0" normalizeH="0" baseline="0">
              <a:ln>
                <a:noFill/>
              </a:ln>
              <a:solidFill>
                <a:srgbClr val="262626">
                  <a:lumMod val="75000"/>
                  <a:lumOff val="25000"/>
                </a:srgbClr>
              </a:solidFill>
              <a:effectLst/>
              <a:uLnTx/>
              <a:uFillTx/>
              <a:latin typeface="Roboto"/>
              <a:ea typeface="+mj-ea"/>
              <a:cs typeface="+mj-cs"/>
            </a:endParaRPr>
          </a:p>
        </p:txBody>
      </p:sp>
      <p:pic>
        <p:nvPicPr>
          <p:cNvPr id="9" name="Picture 8">
            <a:extLst>
              <a:ext uri="{FF2B5EF4-FFF2-40B4-BE49-F238E27FC236}">
                <a16:creationId xmlns:a16="http://schemas.microsoft.com/office/drawing/2014/main" id="{3BEE2952-0FBE-14BF-9C05-2D47AE7D3143}"/>
              </a:ext>
            </a:extLst>
          </p:cNvPr>
          <p:cNvPicPr>
            <a:picLocks noChangeAspect="1"/>
          </p:cNvPicPr>
          <p:nvPr/>
        </p:nvPicPr>
        <p:blipFill>
          <a:blip r:embed="rId4"/>
          <a:stretch>
            <a:fillRect/>
          </a:stretch>
        </p:blipFill>
        <p:spPr>
          <a:xfrm>
            <a:off x="555362" y="3564805"/>
            <a:ext cx="2173690" cy="623461"/>
          </a:xfrm>
          <a:prstGeom prst="rect">
            <a:avLst/>
          </a:prstGeom>
        </p:spPr>
      </p:pic>
      <p:pic>
        <p:nvPicPr>
          <p:cNvPr id="12" name="Imagen 80">
            <a:extLst>
              <a:ext uri="{FF2B5EF4-FFF2-40B4-BE49-F238E27FC236}">
                <a16:creationId xmlns:a16="http://schemas.microsoft.com/office/drawing/2014/main" id="{A249BEC3-2D07-4F64-D048-7B596AA70A5E}"/>
              </a:ext>
            </a:extLst>
          </p:cNvPr>
          <p:cNvPicPr>
            <a:picLocks noChangeAspect="1"/>
          </p:cNvPicPr>
          <p:nvPr/>
        </p:nvPicPr>
        <p:blipFill rotWithShape="1">
          <a:blip r:embed="rId5"/>
          <a:srcRect l="46784"/>
          <a:stretch/>
        </p:blipFill>
        <p:spPr>
          <a:xfrm>
            <a:off x="1084069" y="2198542"/>
            <a:ext cx="1116275" cy="1182780"/>
          </a:xfrm>
          <a:prstGeom prst="rect">
            <a:avLst/>
          </a:prstGeom>
        </p:spPr>
      </p:pic>
      <p:pic>
        <p:nvPicPr>
          <p:cNvPr id="5130" name="Picture 10" descr="Price Regulation, Global Budgets, and Spending Targets: A Road Map to Reduce  Health Care Spending, and Improve Affordability | KFF">
            <a:extLst>
              <a:ext uri="{FF2B5EF4-FFF2-40B4-BE49-F238E27FC236}">
                <a16:creationId xmlns:a16="http://schemas.microsoft.com/office/drawing/2014/main" id="{67790763-ADDA-21C2-A238-F2399C2FCC6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36250" b="86806" l="15625" r="41563">
                        <a14:foregroundMark x1="27199" y1="37638" x2="30391" y2="38194"/>
                        <a14:foregroundMark x1="27266" y1="38194" x2="28984" y2="38750"/>
                        <a14:foregroundMark x1="27422" y1="37917" x2="27969" y2="48333"/>
                        <a14:foregroundMark x1="29219" y1="44861" x2="32734" y2="50694"/>
                        <a14:foregroundMark x1="32734" y1="50694" x2="30703" y2="43472"/>
                        <a14:foregroundMark x1="30703" y1="43472" x2="28906" y2="64306"/>
                        <a14:foregroundMark x1="28906" y1="64306" x2="28984" y2="63472"/>
                        <a14:foregroundMark x1="27031" y1="36944" x2="31250" y2="37500"/>
                        <a14:foregroundMark x1="31250" y1="37500" x2="32031" y2="45000"/>
                        <a14:foregroundMark x1="32031" y1="45000" x2="34688" y2="50972"/>
                        <a14:foregroundMark x1="34688" y1="50972" x2="35859" y2="58889"/>
                        <a14:foregroundMark x1="35859" y1="58889" x2="35313" y2="69306"/>
                        <a14:foregroundMark x1="35313" y1="69306" x2="38984" y2="66250"/>
                        <a14:foregroundMark x1="38984" y1="66250" x2="38828" y2="73472"/>
                        <a14:foregroundMark x1="38828" y1="73472" x2="33594" y2="81528"/>
                        <a14:foregroundMark x1="33594" y1="81528" x2="28906" y2="84444"/>
                        <a14:foregroundMark x1="28906" y1="84444" x2="19063" y2="84444"/>
                        <a14:foregroundMark x1="19063" y1="84444" x2="17070" y2="80459"/>
                        <a14:foregroundMark x1="22496" y1="57846" x2="23906" y2="53472"/>
                        <a14:foregroundMark x1="17378" y1="73725" x2="20981" y2="62548"/>
                        <a14:foregroundMark x1="22600" y1="87023" x2="23828" y2="87083"/>
                        <a14:foregroundMark x1="18203" y1="86806" x2="19591" y2="86874"/>
                        <a14:foregroundMark x1="23828" y1="87083" x2="40156" y2="84444"/>
                        <a14:foregroundMark x1="40234" y1="86250" x2="41094" y2="70278"/>
                        <a14:foregroundMark x1="41094" y1="70278" x2="40703" y2="62222"/>
                        <a14:foregroundMark x1="36563" y1="61389" x2="41563" y2="61944"/>
                        <a14:foregroundMark x1="27057" y1="35954" x2="30234" y2="36389"/>
                        <a14:foregroundMark x1="30234" y1="36389" x2="31641" y2="36250"/>
                        <a14:foregroundMark x1="20547" y1="62083" x2="21797" y2="62500"/>
                        <a14:backgroundMark x1="21016" y1="59722" x2="21563" y2="60139"/>
                        <a14:backgroundMark x1="21641" y1="60139" x2="21641" y2="60139"/>
                        <a14:backgroundMark x1="21484" y1="59583" x2="21953" y2="59861"/>
                        <a14:backgroundMark x1="20625" y1="60556" x2="21167" y2="60556"/>
                        <a14:backgroundMark x1="15937" y1="76667" x2="16016" y2="79306"/>
                        <a14:backgroundMark x1="15937" y1="71111" x2="16328" y2="80556"/>
                        <a14:backgroundMark x1="16484" y1="89306" x2="20625" y2="88611"/>
                        <a14:backgroundMark x1="20625" y1="88611" x2="22031" y2="88611"/>
                        <a14:backgroundMark x1="25703" y1="35833" x2="25938" y2="38611"/>
                      </a14:backgroundRemoval>
                    </a14:imgEffect>
                  </a14:imgLayer>
                </a14:imgProps>
              </a:ext>
              <a:ext uri="{28A0092B-C50C-407E-A947-70E740481C1C}">
                <a14:useLocalDpi xmlns:a14="http://schemas.microsoft.com/office/drawing/2010/main" val="0"/>
              </a:ext>
            </a:extLst>
          </a:blip>
          <a:srcRect l="16898" t="34768" r="57849" b="11392"/>
          <a:stretch/>
        </p:blipFill>
        <p:spPr bwMode="auto">
          <a:xfrm>
            <a:off x="9207952" y="3241909"/>
            <a:ext cx="1962201" cy="235316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Top Corners Rounded 57">
            <a:extLst>
              <a:ext uri="{FF2B5EF4-FFF2-40B4-BE49-F238E27FC236}">
                <a16:creationId xmlns:a16="http://schemas.microsoft.com/office/drawing/2014/main" id="{84685FA9-9CCA-845B-9A35-0797D2D1AAED}"/>
              </a:ext>
            </a:extLst>
          </p:cNvPr>
          <p:cNvSpPr/>
          <p:nvPr/>
        </p:nvSpPr>
        <p:spPr bwMode="auto">
          <a:xfrm>
            <a:off x="363038" y="1449407"/>
            <a:ext cx="2718534" cy="470815"/>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b="1" i="0" u="none" strike="noStrike" kern="0" cap="none" spc="0" normalizeH="0" baseline="0">
                <a:ln>
                  <a:noFill/>
                </a:ln>
                <a:solidFill>
                  <a:srgbClr val="FFFFFF"/>
                </a:solidFill>
                <a:effectLst/>
                <a:uLnTx/>
                <a:uFillTx/>
                <a:latin typeface="Roboto"/>
              </a:rPr>
              <a:t>Base de la investigación </a:t>
            </a:r>
          </a:p>
        </p:txBody>
      </p:sp>
      <p:sp>
        <p:nvSpPr>
          <p:cNvPr id="22" name="Rectangle: Top Corners Rounded 57">
            <a:extLst>
              <a:ext uri="{FF2B5EF4-FFF2-40B4-BE49-F238E27FC236}">
                <a16:creationId xmlns:a16="http://schemas.microsoft.com/office/drawing/2014/main" id="{E6448B56-998E-56EC-ABED-278DDF9C6786}"/>
              </a:ext>
            </a:extLst>
          </p:cNvPr>
          <p:cNvSpPr/>
          <p:nvPr/>
        </p:nvSpPr>
        <p:spPr bwMode="auto">
          <a:xfrm>
            <a:off x="4323508" y="1443563"/>
            <a:ext cx="2718534" cy="470815"/>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b="1" i="0" u="none" strike="noStrike" kern="0" cap="none" spc="0" normalizeH="0" baseline="0">
                <a:ln>
                  <a:noFill/>
                </a:ln>
                <a:solidFill>
                  <a:srgbClr val="FFFFFF"/>
                </a:solidFill>
                <a:effectLst/>
                <a:uLnTx/>
                <a:uFillTx/>
                <a:latin typeface="Roboto"/>
              </a:rPr>
              <a:t>Propósito</a:t>
            </a:r>
          </a:p>
        </p:txBody>
      </p:sp>
      <p:sp>
        <p:nvSpPr>
          <p:cNvPr id="23" name="Rectangle: Top Corners Rounded 57">
            <a:extLst>
              <a:ext uri="{FF2B5EF4-FFF2-40B4-BE49-F238E27FC236}">
                <a16:creationId xmlns:a16="http://schemas.microsoft.com/office/drawing/2014/main" id="{0721BA59-29BD-57B2-0AE6-A1C64AE4690B}"/>
              </a:ext>
            </a:extLst>
          </p:cNvPr>
          <p:cNvSpPr/>
          <p:nvPr/>
        </p:nvSpPr>
        <p:spPr bwMode="auto">
          <a:xfrm>
            <a:off x="8699322" y="1443564"/>
            <a:ext cx="2859327" cy="470815"/>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_tradnl" b="1" kern="0">
                <a:solidFill>
                  <a:srgbClr val="FFFFFF"/>
                </a:solidFill>
                <a:latin typeface="Roboto"/>
              </a:rPr>
              <a:t>Impacto socioeconómico</a:t>
            </a:r>
            <a:endParaRPr kumimoji="0" lang="es-ES_tradnl" b="1" i="0" u="none" strike="noStrike" kern="0" cap="none" spc="0" normalizeH="0" baseline="0">
              <a:ln>
                <a:noFill/>
              </a:ln>
              <a:solidFill>
                <a:srgbClr val="FFFFFF"/>
              </a:solidFill>
              <a:effectLst/>
              <a:uLnTx/>
              <a:uFillTx/>
              <a:latin typeface="Roboto"/>
            </a:endParaRPr>
          </a:p>
        </p:txBody>
      </p:sp>
      <p:sp>
        <p:nvSpPr>
          <p:cNvPr id="24" name="Rectangle 23">
            <a:extLst>
              <a:ext uri="{FF2B5EF4-FFF2-40B4-BE49-F238E27FC236}">
                <a16:creationId xmlns:a16="http://schemas.microsoft.com/office/drawing/2014/main" id="{AA9306FF-1B5C-CB68-01C8-584C93C8FD8B}"/>
              </a:ext>
            </a:extLst>
          </p:cNvPr>
          <p:cNvSpPr/>
          <p:nvPr/>
        </p:nvSpPr>
        <p:spPr>
          <a:xfrm>
            <a:off x="8531100" y="2115743"/>
            <a:ext cx="1570299" cy="727723"/>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ES"/>
              <a:t>REDUCIR COSTES</a:t>
            </a:r>
          </a:p>
        </p:txBody>
      </p:sp>
      <p:sp>
        <p:nvSpPr>
          <p:cNvPr id="25" name="Down Arrow 24">
            <a:extLst>
              <a:ext uri="{FF2B5EF4-FFF2-40B4-BE49-F238E27FC236}">
                <a16:creationId xmlns:a16="http://schemas.microsoft.com/office/drawing/2014/main" id="{FA8E133D-9F1D-3C09-D204-E38DF1D92F44}"/>
              </a:ext>
            </a:extLst>
          </p:cNvPr>
          <p:cNvSpPr/>
          <p:nvPr/>
        </p:nvSpPr>
        <p:spPr>
          <a:xfrm>
            <a:off x="8618754" y="2198542"/>
            <a:ext cx="312517" cy="571840"/>
          </a:xfrm>
          <a:prstGeom prst="downArrow">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sp>
        <p:nvSpPr>
          <p:cNvPr id="26" name="Rectangle 25">
            <a:extLst>
              <a:ext uri="{FF2B5EF4-FFF2-40B4-BE49-F238E27FC236}">
                <a16:creationId xmlns:a16="http://schemas.microsoft.com/office/drawing/2014/main" id="{7BB1E515-87F2-3B0C-1B22-03551EA58D21}"/>
              </a:ext>
            </a:extLst>
          </p:cNvPr>
          <p:cNvSpPr/>
          <p:nvPr/>
        </p:nvSpPr>
        <p:spPr>
          <a:xfrm>
            <a:off x="10189053" y="2115743"/>
            <a:ext cx="1570299" cy="72772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ES"/>
              <a:t>MEJORAR SALUD</a:t>
            </a:r>
          </a:p>
        </p:txBody>
      </p:sp>
      <p:sp>
        <p:nvSpPr>
          <p:cNvPr id="27" name="Down Arrow 26">
            <a:extLst>
              <a:ext uri="{FF2B5EF4-FFF2-40B4-BE49-F238E27FC236}">
                <a16:creationId xmlns:a16="http://schemas.microsoft.com/office/drawing/2014/main" id="{A724B368-CB1A-1E53-0428-34AA0BD7DA7A}"/>
              </a:ext>
            </a:extLst>
          </p:cNvPr>
          <p:cNvSpPr/>
          <p:nvPr/>
        </p:nvSpPr>
        <p:spPr>
          <a:xfrm rot="10800000">
            <a:off x="10275559" y="2190160"/>
            <a:ext cx="312517" cy="571840"/>
          </a:xfrm>
          <a:prstGeom prst="downArrow">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pic>
        <p:nvPicPr>
          <p:cNvPr id="5132" name="Picture 12" descr="Six tips for remaining on the recovery path - UK Addiction Treatment Centres">
            <a:extLst>
              <a:ext uri="{FF2B5EF4-FFF2-40B4-BE49-F238E27FC236}">
                <a16:creationId xmlns:a16="http://schemas.microsoft.com/office/drawing/2014/main" id="{B937758D-94CA-8828-17C3-38EAF68778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4486" y="4360742"/>
            <a:ext cx="3394253" cy="169712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8" name="Picture 20" descr="Cartoon Doctor Patient Rehabilitation Training Treatment Drawing PNG Images  | PSD Free Download - Pikbest">
            <a:extLst>
              <a:ext uri="{FF2B5EF4-FFF2-40B4-BE49-F238E27FC236}">
                <a16:creationId xmlns:a16="http://schemas.microsoft.com/office/drawing/2014/main" id="{5331AB1D-B40A-518E-6167-7172CF8488C6}"/>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2897" b="48505" l="10000" r="90000">
                        <a14:foregroundMark x1="42133" y1="24953" x2="41875" y2="28318"/>
                        <a14:foregroundMark x1="43625" y1="5514" x2="42183" y2="24299"/>
                        <a14:foregroundMark x1="40856" y1="14002" x2="41125" y2="18224"/>
                        <a14:foregroundMark x1="44375" y1="4393" x2="40472" y2="9752"/>
                        <a14:foregroundMark x1="26750" y1="22243" x2="50875" y2="16542"/>
                        <a14:foregroundMark x1="52923" y1="21067" x2="73500" y2="14206"/>
                        <a14:foregroundMark x1="46875" y1="23084" x2="50500" y2="21875"/>
                        <a14:foregroundMark x1="52750" y1="7103" x2="51500" y2="7944"/>
                        <a14:foregroundMark x1="58750" y1="4206" x2="57875" y2="7196"/>
                        <a14:foregroundMark x1="58375" y1="4579" x2="58750" y2="10467"/>
                        <a14:foregroundMark x1="57875" y1="6262" x2="58125" y2="11963"/>
                        <a14:foregroundMark x1="57875" y1="8131" x2="57625" y2="11589"/>
                        <a14:foregroundMark x1="34125" y1="45888" x2="47250" y2="46355"/>
                        <a14:foregroundMark x1="43000" y1="47757" x2="48875" y2="48598"/>
                        <a14:foregroundMark x1="41875" y1="10093" x2="42125" y2="16822"/>
                        <a14:foregroundMark x1="41625" y1="6729" x2="40375" y2="8972"/>
                        <a14:foregroundMark x1="41875" y1="6916" x2="40375" y2="9720"/>
                        <a14:foregroundMark x1="43375" y1="25607" x2="43500" y2="24112"/>
                        <a14:foregroundMark x1="47125" y1="12897" x2="47375" y2="14766"/>
                        <a14:foregroundMark x1="47625" y1="13738" x2="48000" y2="16355"/>
                        <a14:foregroundMark x1="47875" y1="16636" x2="48899" y2="19346"/>
                        <a14:foregroundMark x1="57625" y1="2897" x2="57625" y2="2897"/>
                        <a14:foregroundMark x1="57625" y1="2897" x2="57625" y2="2897"/>
                        <a14:foregroundMark x1="56875" y1="4206" x2="57000" y2="5047"/>
                        <a14:foregroundMark x1="60375" y1="4019" x2="58875" y2="7570"/>
                        <a14:foregroundMark x1="42375" y1="7290" x2="41500" y2="15327"/>
                        <a14:foregroundMark x1="41250" y1="8692" x2="40500" y2="11963"/>
                        <a14:foregroundMark x1="40375" y1="10841" x2="40625" y2="12336"/>
                        <a14:foregroundMark x1="40500" y1="11963" x2="41625" y2="17383"/>
                        <a14:foregroundMark x1="48375" y1="20467" x2="48875" y2="21121"/>
                        <a14:backgroundMark x1="51875" y1="14579" x2="51875" y2="14579"/>
                        <a14:backgroundMark x1="48875" y1="7664" x2="48875" y2="7664"/>
                        <a14:backgroundMark x1="37000" y1="9720" x2="37000" y2="9720"/>
                        <a14:backgroundMark x1="38000" y1="11308" x2="38000" y2="11308"/>
                        <a14:backgroundMark x1="38850" y1="10983" x2="39356" y2="9430"/>
                        <a14:backgroundMark x1="38250" y1="8785" x2="38460" y2="11019"/>
                        <a14:backgroundMark x1="43625" y1="25701" x2="43625" y2="24486"/>
                        <a14:backgroundMark x1="43625" y1="24299" x2="43625" y2="24953"/>
                        <a14:backgroundMark x1="50375" y1="19346" x2="50375" y2="19346"/>
                        <a14:backgroundMark x1="51500" y1="19907" x2="50125" y2="20841"/>
                        <a14:backgroundMark x1="50000" y1="20748" x2="49375" y2="21121"/>
                      </a14:backgroundRemoval>
                    </a14:imgEffect>
                  </a14:imgLayer>
                </a14:imgProps>
              </a:ext>
              <a:ext uri="{28A0092B-C50C-407E-A947-70E740481C1C}">
                <a14:useLocalDpi xmlns:a14="http://schemas.microsoft.com/office/drawing/2010/main" val="0"/>
              </a:ext>
            </a:extLst>
          </a:blip>
          <a:srcRect b="48419"/>
          <a:stretch/>
        </p:blipFill>
        <p:spPr bwMode="auto">
          <a:xfrm>
            <a:off x="3428247" y="2113768"/>
            <a:ext cx="2679487" cy="1848532"/>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10 Problems That Healthcare Technology Can Solve Globally">
            <a:extLst>
              <a:ext uri="{FF2B5EF4-FFF2-40B4-BE49-F238E27FC236}">
                <a16:creationId xmlns:a16="http://schemas.microsoft.com/office/drawing/2014/main" id="{E6524D52-CF86-A5D9-4A3D-9D99A360DF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5244" t="6852" r="13059" b="6689"/>
          <a:stretch/>
        </p:blipFill>
        <p:spPr bwMode="auto">
          <a:xfrm>
            <a:off x="5851613" y="2173680"/>
            <a:ext cx="1570299" cy="151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495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2"/>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a:latin typeface="Roboto" panose="02000000000000000000" pitchFamily="2" charset="0"/>
                <a:ea typeface="Roboto" panose="02000000000000000000" pitchFamily="2" charset="0"/>
                <a:cs typeface="Roboto" panose="02000000000000000000" pitchFamily="2" charset="0"/>
              </a:rPr>
              <a:t>Introducción</a:t>
            </a:r>
            <a:r>
              <a:rPr lang="en-US">
                <a:latin typeface="Roboto" panose="02000000000000000000" pitchFamily="2" charset="0"/>
                <a:ea typeface="Roboto" panose="02000000000000000000" pitchFamily="2" charset="0"/>
                <a:cs typeface="Roboto" panose="02000000000000000000" pitchFamily="2" charset="0"/>
              </a:rPr>
              <a:t> </a:t>
            </a:r>
          </a:p>
        </p:txBody>
      </p:sp>
      <p:sp>
        <p:nvSpPr>
          <p:cNvPr id="7" name="Rectangle: Top Corners Rounded 22">
            <a:extLst>
              <a:ext uri="{FF2B5EF4-FFF2-40B4-BE49-F238E27FC236}">
                <a16:creationId xmlns:a16="http://schemas.microsoft.com/office/drawing/2014/main" id="{3EAE5E37-CA8A-1D02-46EF-93E831885877}"/>
              </a:ext>
            </a:extLst>
          </p:cNvPr>
          <p:cNvSpPr/>
          <p:nvPr/>
        </p:nvSpPr>
        <p:spPr bwMode="auto">
          <a:xfrm>
            <a:off x="115242" y="543809"/>
            <a:ext cx="1534095"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a:solidFill>
                  <a:srgbClr val="262626">
                    <a:lumMod val="75000"/>
                    <a:lumOff val="25000"/>
                  </a:srgbClr>
                </a:solidFill>
                <a:latin typeface="Roboto"/>
                <a:ea typeface="+mj-ea"/>
                <a:cs typeface="+mj-cs"/>
              </a:rPr>
              <a:t>Hipótesis  </a:t>
            </a:r>
            <a:endParaRPr kumimoji="0" lang="es-ES_tradnl" sz="2400" i="0" u="none" strike="noStrike" kern="1200" cap="none" spc="0" normalizeH="0" baseline="0">
              <a:ln>
                <a:noFill/>
              </a:ln>
              <a:solidFill>
                <a:srgbClr val="262626">
                  <a:lumMod val="75000"/>
                  <a:lumOff val="25000"/>
                </a:srgbClr>
              </a:solidFill>
              <a:effectLst/>
              <a:uLnTx/>
              <a:uFillTx/>
              <a:latin typeface="Roboto"/>
              <a:ea typeface="+mj-ea"/>
              <a:cs typeface="+mj-cs"/>
            </a:endParaRPr>
          </a:p>
        </p:txBody>
      </p:sp>
      <p:sp>
        <p:nvSpPr>
          <p:cNvPr id="13" name="Rounded Rectangle 48">
            <a:extLst>
              <a:ext uri="{FF2B5EF4-FFF2-40B4-BE49-F238E27FC236}">
                <a16:creationId xmlns:a16="http://schemas.microsoft.com/office/drawing/2014/main" id="{B1A525A4-3410-0583-454F-74120A2CED98}"/>
              </a:ext>
            </a:extLst>
          </p:cNvPr>
          <p:cNvSpPr/>
          <p:nvPr/>
        </p:nvSpPr>
        <p:spPr bwMode="auto">
          <a:xfrm>
            <a:off x="2066306" y="1681722"/>
            <a:ext cx="2085345" cy="1182779"/>
          </a:xfrm>
          <a:prstGeom prst="roundRect">
            <a:avLst>
              <a:gd name="adj" fmla="val 5000"/>
            </a:avLst>
          </a:prstGeom>
          <a:solidFill>
            <a:schemeClr val="accent2">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indent="0" algn="ctr">
              <a:lnSpc>
                <a:spcPct val="130000"/>
              </a:lnSpc>
              <a:buFont typeface="Wingdings" panose="05000000000000000000" pitchFamily="2" charset="2"/>
              <a:buNone/>
            </a:pPr>
            <a:r>
              <a:rPr lang="es-ES_tradnl" b="1">
                <a:solidFill>
                  <a:srgbClr val="494B69"/>
                </a:solidFill>
                <a:latin typeface="Roboto"/>
              </a:rPr>
              <a:t>Modelos de Machine </a:t>
            </a:r>
            <a:r>
              <a:rPr lang="es-ES_tradnl" b="1" err="1">
                <a:solidFill>
                  <a:srgbClr val="494B69"/>
                </a:solidFill>
                <a:latin typeface="Roboto"/>
              </a:rPr>
              <a:t>Learning</a:t>
            </a:r>
            <a:r>
              <a:rPr lang="es-ES_tradnl" b="1">
                <a:solidFill>
                  <a:srgbClr val="494B69"/>
                </a:solidFill>
                <a:latin typeface="Roboto"/>
              </a:rPr>
              <a:t>  </a:t>
            </a:r>
          </a:p>
        </p:txBody>
      </p:sp>
      <p:pic>
        <p:nvPicPr>
          <p:cNvPr id="11" name="Imagen 80">
            <a:extLst>
              <a:ext uri="{FF2B5EF4-FFF2-40B4-BE49-F238E27FC236}">
                <a16:creationId xmlns:a16="http://schemas.microsoft.com/office/drawing/2014/main" id="{B3AA67A8-BAF5-E7A1-062E-0ABF8CEBB43E}"/>
              </a:ext>
            </a:extLst>
          </p:cNvPr>
          <p:cNvPicPr>
            <a:picLocks noChangeAspect="1"/>
          </p:cNvPicPr>
          <p:nvPr/>
        </p:nvPicPr>
        <p:blipFill rotWithShape="1">
          <a:blip r:embed="rId3"/>
          <a:srcRect l="46784"/>
          <a:stretch/>
        </p:blipFill>
        <p:spPr>
          <a:xfrm>
            <a:off x="2550839" y="3992485"/>
            <a:ext cx="1116275" cy="1182780"/>
          </a:xfrm>
          <a:prstGeom prst="rect">
            <a:avLst/>
          </a:prstGeom>
        </p:spPr>
      </p:pic>
      <p:pic>
        <p:nvPicPr>
          <p:cNvPr id="14" name="Picture 10" descr="Footstep, gait, pace, ploy, speed, tempo, walk icon - Download on Iconfinder">
            <a:extLst>
              <a:ext uri="{FF2B5EF4-FFF2-40B4-BE49-F238E27FC236}">
                <a16:creationId xmlns:a16="http://schemas.microsoft.com/office/drawing/2014/main" id="{D0803D93-50A2-9E27-14FF-86D2B02D9B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5640" y="4098738"/>
            <a:ext cx="323140" cy="323140"/>
          </a:xfrm>
          <a:prstGeom prst="rect">
            <a:avLst/>
          </a:prstGeom>
          <a:noFill/>
          <a:extLst>
            <a:ext uri="{909E8E84-426E-40DD-AFC4-6F175D3DCCD1}">
              <a14:hiddenFill xmlns:a14="http://schemas.microsoft.com/office/drawing/2010/main">
                <a:solidFill>
                  <a:srgbClr val="FFFFFF"/>
                </a:solidFill>
              </a14:hiddenFill>
            </a:ext>
          </a:extLst>
        </p:spPr>
      </p:pic>
      <p:sp>
        <p:nvSpPr>
          <p:cNvPr id="15" name="Signo más 10">
            <a:extLst>
              <a:ext uri="{FF2B5EF4-FFF2-40B4-BE49-F238E27FC236}">
                <a16:creationId xmlns:a16="http://schemas.microsoft.com/office/drawing/2014/main" id="{06DD1FEF-E7F4-314E-3924-DC29CD9EF741}"/>
              </a:ext>
            </a:extLst>
          </p:cNvPr>
          <p:cNvSpPr/>
          <p:nvPr/>
        </p:nvSpPr>
        <p:spPr>
          <a:xfrm>
            <a:off x="2780214" y="3064044"/>
            <a:ext cx="657527" cy="637156"/>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ca-ES"/>
          </a:p>
        </p:txBody>
      </p:sp>
      <p:sp>
        <p:nvSpPr>
          <p:cNvPr id="16" name="Cerrar llave 86">
            <a:extLst>
              <a:ext uri="{FF2B5EF4-FFF2-40B4-BE49-F238E27FC236}">
                <a16:creationId xmlns:a16="http://schemas.microsoft.com/office/drawing/2014/main" id="{E14F36BA-0C43-F5C2-21A9-309DA134D77A}"/>
              </a:ext>
            </a:extLst>
          </p:cNvPr>
          <p:cNvSpPr/>
          <p:nvPr/>
        </p:nvSpPr>
        <p:spPr>
          <a:xfrm>
            <a:off x="4530058" y="2277714"/>
            <a:ext cx="605868" cy="231208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a:p>
        </p:txBody>
      </p:sp>
      <p:sp>
        <p:nvSpPr>
          <p:cNvPr id="20" name="Rounded Rectangle 48">
            <a:extLst>
              <a:ext uri="{FF2B5EF4-FFF2-40B4-BE49-F238E27FC236}">
                <a16:creationId xmlns:a16="http://schemas.microsoft.com/office/drawing/2014/main" id="{7429F0E3-B14A-54B4-2E6B-3A44469D62E0}"/>
              </a:ext>
            </a:extLst>
          </p:cNvPr>
          <p:cNvSpPr/>
          <p:nvPr/>
        </p:nvSpPr>
        <p:spPr bwMode="auto">
          <a:xfrm>
            <a:off x="5406291" y="2843504"/>
            <a:ext cx="4497730" cy="1180505"/>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just">
              <a:lnSpc>
                <a:spcPct val="130000"/>
              </a:lnSpc>
            </a:pPr>
            <a:endParaRPr lang="ca-ES" sz="1600">
              <a:solidFill>
                <a:srgbClr val="5C5C5C"/>
              </a:solidFill>
              <a:latin typeface="Roboto" panose="02000000000000000000" pitchFamily="2" charset="0"/>
              <a:ea typeface="Roboto" panose="02000000000000000000" pitchFamily="2" charset="0"/>
              <a:cs typeface="Roboto" panose="02000000000000000000" pitchFamily="2" charset="0"/>
            </a:endParaRPr>
          </a:p>
          <a:p>
            <a:pPr algn="ctr"/>
            <a:r>
              <a:rPr lang="es-ES_tradnl" b="1">
                <a:solidFill>
                  <a:srgbClr val="494B69"/>
                </a:solidFill>
                <a:latin typeface="Roboto" panose="02000000000000000000" pitchFamily="2" charset="0"/>
                <a:ea typeface="Roboto" panose="02000000000000000000" pitchFamily="2" charset="0"/>
                <a:cs typeface="Roboto" panose="02000000000000000000" pitchFamily="2" charset="0"/>
              </a:rPr>
              <a:t>Predecir de manera precisa los resultados de rehabilitación en pacientes con trastornos musculoesqueléticos en el tobillo</a:t>
            </a:r>
            <a:endParaRPr lang="en-ES">
              <a:latin typeface="Roboto" panose="02000000000000000000" pitchFamily="2" charset="0"/>
              <a:ea typeface="Roboto" panose="02000000000000000000" pitchFamily="2" charset="0"/>
              <a:cs typeface="Roboto" panose="02000000000000000000" pitchFamily="2" charset="0"/>
            </a:endParaRPr>
          </a:p>
          <a:p>
            <a:pPr marL="171450" indent="-171450" algn="just">
              <a:lnSpc>
                <a:spcPct val="130000"/>
              </a:lnSpc>
              <a:buFont typeface="Arial" panose="020B0604020202020204" pitchFamily="34" charset="0"/>
              <a:buChar char="•"/>
            </a:pPr>
            <a:endParaRPr lang="ca-ES" sz="1600">
              <a:solidFill>
                <a:srgbClr val="5C5C5C"/>
              </a:solidFill>
              <a:latin typeface="Roboto" panose="02000000000000000000" pitchFamily="2" charset="0"/>
              <a:ea typeface="Roboto" panose="02000000000000000000" pitchFamily="2" charset="0"/>
              <a:cs typeface="Roboto" panose="02000000000000000000" pitchFamily="2" charset="0"/>
            </a:endParaRPr>
          </a:p>
        </p:txBody>
      </p:sp>
      <p:pic>
        <p:nvPicPr>
          <p:cNvPr id="21" name="Imagen 66">
            <a:extLst>
              <a:ext uri="{FF2B5EF4-FFF2-40B4-BE49-F238E27FC236}">
                <a16:creationId xmlns:a16="http://schemas.microsoft.com/office/drawing/2014/main" id="{D1CCED68-CAB5-ED43-AC65-FE02FA399E67}"/>
              </a:ext>
            </a:extLst>
          </p:cNvPr>
          <p:cNvPicPr>
            <a:picLocks noChangeAspect="1"/>
          </p:cNvPicPr>
          <p:nvPr/>
        </p:nvPicPr>
        <p:blipFill>
          <a:blip r:embed="rId5"/>
          <a:stretch>
            <a:fillRect/>
          </a:stretch>
        </p:blipFill>
        <p:spPr>
          <a:xfrm>
            <a:off x="10912640" y="496814"/>
            <a:ext cx="1164118" cy="1132592"/>
          </a:xfrm>
          <a:prstGeom prst="rect">
            <a:avLst/>
          </a:prstGeom>
        </p:spPr>
      </p:pic>
    </p:spTree>
    <p:extLst>
      <p:ext uri="{BB962C8B-B14F-4D97-AF65-F5344CB8AC3E}">
        <p14:creationId xmlns:p14="http://schemas.microsoft.com/office/powerpoint/2010/main" val="4243683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2"/>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9" name="Inhaltsplatzhalter 4">
            <a:extLst>
              <a:ext uri="{FF2B5EF4-FFF2-40B4-BE49-F238E27FC236}">
                <a16:creationId xmlns:a16="http://schemas.microsoft.com/office/drawing/2014/main" id="{95C4C800-7608-F2E0-1046-6C49D9523AD0}"/>
              </a:ext>
            </a:extLst>
          </p:cNvPr>
          <p:cNvSpPr txBox="1">
            <a:spLocks/>
          </p:cNvSpPr>
          <p:nvPr/>
        </p:nvSpPr>
        <p:spPr>
          <a:xfrm>
            <a:off x="1142668" y="1327642"/>
            <a:ext cx="8419341" cy="64966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700" b="1">
                <a:solidFill>
                  <a:srgbClr val="494B69"/>
                </a:solidFill>
                <a:latin typeface="Roboto"/>
              </a:rPr>
              <a:t>Analizar y predecir el progreso y la evolución de los pacientes con deficiencias musculoesqueléticas en el tobillo sometidos a dos sesiones de rehabilitación.</a:t>
            </a:r>
          </a:p>
        </p:txBody>
      </p:sp>
      <p:sp>
        <p:nvSpPr>
          <p:cNvPr id="11" name="Oval 41">
            <a:extLst>
              <a:ext uri="{FF2B5EF4-FFF2-40B4-BE49-F238E27FC236}">
                <a16:creationId xmlns:a16="http://schemas.microsoft.com/office/drawing/2014/main" id="{2298C48B-04F9-272A-4082-77303C250FEB}"/>
              </a:ext>
            </a:extLst>
          </p:cNvPr>
          <p:cNvSpPr/>
          <p:nvPr/>
        </p:nvSpPr>
        <p:spPr bwMode="auto">
          <a:xfrm>
            <a:off x="197692" y="1308534"/>
            <a:ext cx="781658" cy="777575"/>
          </a:xfrm>
          <a:prstGeom prst="ellipse">
            <a:avLst/>
          </a:prstGeom>
          <a:solidFill>
            <a:srgbClr val="494B69"/>
          </a:solidFill>
          <a:ln w="9525">
            <a:noFill/>
            <a:round/>
            <a:headEnd/>
            <a:tailEnd/>
          </a:ln>
        </p:spPr>
        <p:txBody>
          <a:bodyPr vert="horz" wrap="square" lIns="0" tIns="0" rIns="0" bIns="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Roboto"/>
              </a:rPr>
              <a:t>01</a:t>
            </a:r>
          </a:p>
        </p:txBody>
      </p:sp>
      <p:sp>
        <p:nvSpPr>
          <p:cNvPr id="13" name="Rectangle: Top Corners Rounded 22">
            <a:extLst>
              <a:ext uri="{FF2B5EF4-FFF2-40B4-BE49-F238E27FC236}">
                <a16:creationId xmlns:a16="http://schemas.microsoft.com/office/drawing/2014/main" id="{55B761B5-C259-5195-B1FA-0500D4B2E57A}"/>
              </a:ext>
            </a:extLst>
          </p:cNvPr>
          <p:cNvSpPr/>
          <p:nvPr/>
        </p:nvSpPr>
        <p:spPr bwMode="auto">
          <a:xfrm>
            <a:off x="115243" y="543809"/>
            <a:ext cx="1491608"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a:solidFill>
                  <a:srgbClr val="262626">
                    <a:lumMod val="75000"/>
                    <a:lumOff val="25000"/>
                  </a:srgbClr>
                </a:solidFill>
                <a:latin typeface="Roboto"/>
                <a:ea typeface="+mj-ea"/>
                <a:cs typeface="+mj-cs"/>
              </a:rPr>
              <a:t>Objetivos </a:t>
            </a:r>
            <a:endParaRPr kumimoji="0" lang="es-ES_tradnl" sz="2400" i="0" u="none" strike="noStrike" kern="1200" cap="none" spc="0" normalizeH="0" baseline="0">
              <a:ln>
                <a:noFill/>
              </a:ln>
              <a:solidFill>
                <a:srgbClr val="262626">
                  <a:lumMod val="75000"/>
                  <a:lumOff val="25000"/>
                </a:srgbClr>
              </a:solidFill>
              <a:effectLst/>
              <a:uLnTx/>
              <a:uFillTx/>
              <a:latin typeface="Roboto"/>
              <a:ea typeface="+mj-ea"/>
              <a:cs typeface="+mj-cs"/>
            </a:endParaRPr>
          </a:p>
        </p:txBody>
      </p:sp>
      <p:pic>
        <p:nvPicPr>
          <p:cNvPr id="14" name="Imagen 5">
            <a:extLst>
              <a:ext uri="{FF2B5EF4-FFF2-40B4-BE49-F238E27FC236}">
                <a16:creationId xmlns:a16="http://schemas.microsoft.com/office/drawing/2014/main" id="{A9D23549-C8D1-E02B-84A3-0A299FCF67FE}"/>
              </a:ext>
            </a:extLst>
          </p:cNvPr>
          <p:cNvPicPr>
            <a:picLocks noChangeAspect="1"/>
          </p:cNvPicPr>
          <p:nvPr/>
        </p:nvPicPr>
        <p:blipFill>
          <a:blip r:embed="rId3"/>
          <a:stretch>
            <a:fillRect/>
          </a:stretch>
        </p:blipFill>
        <p:spPr>
          <a:xfrm>
            <a:off x="10684905" y="543809"/>
            <a:ext cx="1377422" cy="1247036"/>
          </a:xfrm>
          <a:prstGeom prst="rect">
            <a:avLst/>
          </a:prstGeom>
        </p:spPr>
      </p:pic>
      <p:sp>
        <p:nvSpPr>
          <p:cNvPr id="15" name="Rectangle 14">
            <a:extLst>
              <a:ext uri="{FF2B5EF4-FFF2-40B4-BE49-F238E27FC236}">
                <a16:creationId xmlns:a16="http://schemas.microsoft.com/office/drawing/2014/main" id="{64FDB276-193F-B975-0285-F77C3DA93EFE}"/>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a:latin typeface="Roboto" panose="02000000000000000000" pitchFamily="2" charset="0"/>
                <a:ea typeface="Roboto" panose="02000000000000000000" pitchFamily="2" charset="0"/>
                <a:cs typeface="Roboto" panose="02000000000000000000" pitchFamily="2" charset="0"/>
              </a:rPr>
              <a:t>Introducción</a:t>
            </a:r>
            <a:r>
              <a:rPr lang="en-US">
                <a:latin typeface="Roboto" panose="02000000000000000000" pitchFamily="2" charset="0"/>
                <a:ea typeface="Roboto" panose="02000000000000000000" pitchFamily="2" charset="0"/>
                <a:cs typeface="Roboto" panose="02000000000000000000" pitchFamily="2" charset="0"/>
              </a:rPr>
              <a:t> </a:t>
            </a:r>
          </a:p>
        </p:txBody>
      </p:sp>
      <p:sp>
        <p:nvSpPr>
          <p:cNvPr id="16" name="Inhaltsplatzhalter 4">
            <a:extLst>
              <a:ext uri="{FF2B5EF4-FFF2-40B4-BE49-F238E27FC236}">
                <a16:creationId xmlns:a16="http://schemas.microsoft.com/office/drawing/2014/main" id="{DB38484C-9B5E-0F6C-DFA2-75CA3A16C435}"/>
              </a:ext>
            </a:extLst>
          </p:cNvPr>
          <p:cNvSpPr txBox="1">
            <a:spLocks/>
          </p:cNvSpPr>
          <p:nvPr/>
        </p:nvSpPr>
        <p:spPr>
          <a:xfrm>
            <a:off x="1142669" y="2776194"/>
            <a:ext cx="8419341" cy="64966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700" b="1">
                <a:solidFill>
                  <a:srgbClr val="494B69"/>
                </a:solidFill>
                <a:latin typeface="Roboto"/>
              </a:rPr>
              <a:t>Evaluar y comparar diversas técnicas de procesamiento de datos y regresión para optimizar la predicción de los datos de análisis de marcha.</a:t>
            </a:r>
          </a:p>
        </p:txBody>
      </p:sp>
      <p:sp>
        <p:nvSpPr>
          <p:cNvPr id="20" name="Oval 41">
            <a:extLst>
              <a:ext uri="{FF2B5EF4-FFF2-40B4-BE49-F238E27FC236}">
                <a16:creationId xmlns:a16="http://schemas.microsoft.com/office/drawing/2014/main" id="{9FECF0EA-FD12-A090-C303-D02C7CEF62DA}"/>
              </a:ext>
            </a:extLst>
          </p:cNvPr>
          <p:cNvSpPr/>
          <p:nvPr/>
        </p:nvSpPr>
        <p:spPr bwMode="auto">
          <a:xfrm>
            <a:off x="191589" y="2757086"/>
            <a:ext cx="781658" cy="777575"/>
          </a:xfrm>
          <a:prstGeom prst="ellipse">
            <a:avLst/>
          </a:prstGeom>
          <a:solidFill>
            <a:srgbClr val="494B69"/>
          </a:solidFill>
          <a:ln w="9525">
            <a:noFill/>
            <a:round/>
            <a:headEnd/>
            <a:tailEnd/>
          </a:ln>
        </p:spPr>
        <p:txBody>
          <a:bodyPr vert="horz" wrap="square" lIns="0" tIns="0" rIns="0" bIns="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Roboto"/>
              </a:rPr>
              <a:t>02</a:t>
            </a:r>
          </a:p>
        </p:txBody>
      </p:sp>
      <p:sp>
        <p:nvSpPr>
          <p:cNvPr id="21" name="Oval 41">
            <a:extLst>
              <a:ext uri="{FF2B5EF4-FFF2-40B4-BE49-F238E27FC236}">
                <a16:creationId xmlns:a16="http://schemas.microsoft.com/office/drawing/2014/main" id="{25EFA9E7-BC1C-EFD4-C553-A5DDAFF0C644}"/>
              </a:ext>
            </a:extLst>
          </p:cNvPr>
          <p:cNvSpPr/>
          <p:nvPr/>
        </p:nvSpPr>
        <p:spPr bwMode="auto">
          <a:xfrm>
            <a:off x="217906" y="4129467"/>
            <a:ext cx="781658" cy="777575"/>
          </a:xfrm>
          <a:prstGeom prst="ellipse">
            <a:avLst/>
          </a:prstGeom>
          <a:solidFill>
            <a:srgbClr val="494B69"/>
          </a:solidFill>
          <a:ln w="9525">
            <a:noFill/>
            <a:round/>
            <a:headEnd/>
            <a:tailEnd/>
          </a:ln>
        </p:spPr>
        <p:txBody>
          <a:bodyPr vert="horz" wrap="square" lIns="0" tIns="0" rIns="0" bIns="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a:ln>
                  <a:noFill/>
                </a:ln>
                <a:solidFill>
                  <a:srgbClr val="FFFFFF"/>
                </a:solidFill>
                <a:effectLst/>
                <a:uLnTx/>
                <a:uFillTx/>
                <a:latin typeface="Roboto"/>
              </a:rPr>
              <a:t>03</a:t>
            </a:r>
          </a:p>
        </p:txBody>
      </p:sp>
      <p:sp>
        <p:nvSpPr>
          <p:cNvPr id="24" name="Inhaltsplatzhalter 4">
            <a:extLst>
              <a:ext uri="{FF2B5EF4-FFF2-40B4-BE49-F238E27FC236}">
                <a16:creationId xmlns:a16="http://schemas.microsoft.com/office/drawing/2014/main" id="{4E15194A-4A5D-7106-85DE-EEEAE08BDDD8}"/>
              </a:ext>
            </a:extLst>
          </p:cNvPr>
          <p:cNvSpPr txBox="1">
            <a:spLocks/>
          </p:cNvSpPr>
          <p:nvPr/>
        </p:nvSpPr>
        <p:spPr>
          <a:xfrm>
            <a:off x="1168984" y="4129467"/>
            <a:ext cx="8419341" cy="3007233"/>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700" b="1">
                <a:solidFill>
                  <a:srgbClr val="494B69"/>
                </a:solidFill>
                <a:latin typeface="Roboto"/>
              </a:rPr>
              <a:t>Mejorar la calidad de vida de personas con deficiencias musculoesqueléticas mediante la optimización de estrategias de rehabilitación y atención personalizada.</a:t>
            </a:r>
          </a:p>
          <a:p>
            <a:pPr lvl="1">
              <a:lnSpc>
                <a:spcPct val="100000"/>
              </a:lnSpc>
              <a:buFont typeface="Arial" panose="020B0604020202020204" pitchFamily="34" charset="0"/>
              <a:buChar char="•"/>
            </a:pPr>
            <a:r>
              <a:rPr lang="es-ES_tradnl" sz="1400" b="1">
                <a:solidFill>
                  <a:srgbClr val="494B69"/>
                </a:solidFill>
                <a:latin typeface="Roboto"/>
              </a:rPr>
              <a:t>Contribuir a la atención personalizada de los pacientes.</a:t>
            </a:r>
          </a:p>
          <a:p>
            <a:pPr lvl="1">
              <a:lnSpc>
                <a:spcPct val="100000"/>
              </a:lnSpc>
              <a:buFont typeface="Arial" panose="020B0604020202020204" pitchFamily="34" charset="0"/>
              <a:buChar char="•"/>
            </a:pPr>
            <a:r>
              <a:rPr lang="es-ES_tradnl" sz="1400" b="1">
                <a:solidFill>
                  <a:srgbClr val="494B69"/>
                </a:solidFill>
                <a:latin typeface="Roboto"/>
              </a:rPr>
              <a:t>Optimizar las estrategias de rehabilitación.</a:t>
            </a:r>
          </a:p>
          <a:p>
            <a:pPr lvl="1">
              <a:lnSpc>
                <a:spcPct val="100000"/>
              </a:lnSpc>
              <a:buFont typeface="Arial" panose="020B0604020202020204" pitchFamily="34" charset="0"/>
              <a:buChar char="•"/>
            </a:pPr>
            <a:r>
              <a:rPr lang="es-ES_tradnl" sz="1400" b="1">
                <a:solidFill>
                  <a:srgbClr val="494B69"/>
                </a:solidFill>
                <a:latin typeface="Roboto"/>
              </a:rPr>
              <a:t>Mejorar la calidad de vida de personas con deficiencias musculoesqueléticas.</a:t>
            </a:r>
          </a:p>
          <a:p>
            <a:pPr lvl="1">
              <a:lnSpc>
                <a:spcPct val="100000"/>
              </a:lnSpc>
              <a:buFont typeface="Arial" panose="020B0604020202020204" pitchFamily="34" charset="0"/>
              <a:buChar char="•"/>
            </a:pPr>
            <a:r>
              <a:rPr lang="es-ES_tradnl" sz="1400" b="1">
                <a:solidFill>
                  <a:srgbClr val="494B69"/>
                </a:solidFill>
                <a:latin typeface="Roboto"/>
              </a:rPr>
              <a:t>Promover enfoques de rehabilitación más eficaces y fundamentados.</a:t>
            </a:r>
          </a:p>
          <a:p>
            <a:pPr marL="0" indent="0">
              <a:lnSpc>
                <a:spcPct val="130000"/>
              </a:lnSpc>
              <a:buFont typeface="Wingdings" panose="05000000000000000000" pitchFamily="2" charset="2"/>
              <a:buNone/>
            </a:pPr>
            <a:endParaRPr lang="es-ES_tradnl" sz="1700" b="1">
              <a:solidFill>
                <a:srgbClr val="494B69"/>
              </a:solidFill>
              <a:latin typeface="Roboto"/>
            </a:endParaRPr>
          </a:p>
          <a:p>
            <a:pPr marL="0" indent="0">
              <a:lnSpc>
                <a:spcPct val="130000"/>
              </a:lnSpc>
              <a:buFont typeface="Wingdings" panose="05000000000000000000" pitchFamily="2" charset="2"/>
              <a:buNone/>
            </a:pPr>
            <a:endParaRPr lang="es-ES_tradnl" sz="1700" b="1">
              <a:solidFill>
                <a:srgbClr val="494B69"/>
              </a:solidFill>
              <a:latin typeface="Roboto"/>
            </a:endParaRPr>
          </a:p>
        </p:txBody>
      </p:sp>
    </p:spTree>
    <p:extLst>
      <p:ext uri="{BB962C8B-B14F-4D97-AF65-F5344CB8AC3E}">
        <p14:creationId xmlns:p14="http://schemas.microsoft.com/office/powerpoint/2010/main" val="612213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a:latin typeface="Roboto" panose="02000000000000000000" pitchFamily="2" charset="0"/>
                <a:ea typeface="Roboto" panose="02000000000000000000" pitchFamily="2" charset="0"/>
                <a:cs typeface="Roboto" panose="02000000000000000000" pitchFamily="2" charset="0"/>
              </a:rPr>
              <a:t>Estado del arte </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0D0DF393-88EF-93B5-F4BD-9C519220B348}"/>
              </a:ext>
            </a:extLst>
          </p:cNvPr>
          <p:cNvSpPr txBox="1"/>
          <p:nvPr/>
        </p:nvSpPr>
        <p:spPr>
          <a:xfrm>
            <a:off x="3718488" y="5469494"/>
            <a:ext cx="6123062" cy="369332"/>
          </a:xfrm>
          <a:prstGeom prst="rect">
            <a:avLst/>
          </a:prstGeom>
          <a:noFill/>
        </p:spPr>
        <p:txBody>
          <a:bodyPr wrap="square">
            <a:spAutoFit/>
          </a:bodyPr>
          <a:lstStyle/>
          <a:p>
            <a:endParaRPr lang="en-ES"/>
          </a:p>
        </p:txBody>
      </p:sp>
      <p:sp>
        <p:nvSpPr>
          <p:cNvPr id="24" name="Rectangle: Top Corners Rounded 22">
            <a:extLst>
              <a:ext uri="{FF2B5EF4-FFF2-40B4-BE49-F238E27FC236}">
                <a16:creationId xmlns:a16="http://schemas.microsoft.com/office/drawing/2014/main" id="{4C873DE6-22AE-5598-73C2-AEC43A72570C}"/>
              </a:ext>
            </a:extLst>
          </p:cNvPr>
          <p:cNvSpPr/>
          <p:nvPr/>
        </p:nvSpPr>
        <p:spPr bwMode="auto">
          <a:xfrm>
            <a:off x="115240" y="543809"/>
            <a:ext cx="7057456"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a:solidFill>
                  <a:srgbClr val="262626">
                    <a:lumMod val="75000"/>
                    <a:lumOff val="25000"/>
                  </a:srgbClr>
                </a:solidFill>
                <a:latin typeface="Roboto"/>
                <a:ea typeface="+mj-ea"/>
                <a:cs typeface="+mj-cs"/>
              </a:rPr>
              <a:t>Avances en el análisis clínico de la marcha (ACM)  </a:t>
            </a:r>
            <a:endParaRPr kumimoji="0" lang="es-ES_tradnl" sz="2400" i="0" u="none" strike="noStrike" kern="1200" cap="none" spc="0" normalizeH="0" baseline="0">
              <a:ln>
                <a:noFill/>
              </a:ln>
              <a:solidFill>
                <a:srgbClr val="262626">
                  <a:lumMod val="75000"/>
                  <a:lumOff val="25000"/>
                </a:srgbClr>
              </a:solidFill>
              <a:effectLst/>
              <a:uLnTx/>
              <a:uFillTx/>
              <a:latin typeface="Roboto"/>
              <a:ea typeface="+mj-ea"/>
              <a:cs typeface="+mj-cs"/>
            </a:endParaRPr>
          </a:p>
        </p:txBody>
      </p:sp>
      <p:sp>
        <p:nvSpPr>
          <p:cNvPr id="3" name="Rectángulo: esquinas redondeadas 2">
            <a:extLst>
              <a:ext uri="{FF2B5EF4-FFF2-40B4-BE49-F238E27FC236}">
                <a16:creationId xmlns:a16="http://schemas.microsoft.com/office/drawing/2014/main" id="{D6D62228-1573-AA0D-8953-4C126C6F5922}"/>
              </a:ext>
            </a:extLst>
          </p:cNvPr>
          <p:cNvSpPr/>
          <p:nvPr/>
        </p:nvSpPr>
        <p:spPr>
          <a:xfrm>
            <a:off x="4146829" y="1762410"/>
            <a:ext cx="1884334" cy="748660"/>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tx1"/>
                </a:solidFill>
                <a:latin typeface="Roboto" panose="02000000000000000000" pitchFamily="2" charset="0"/>
                <a:ea typeface="Roboto" panose="02000000000000000000" pitchFamily="2" charset="0"/>
                <a:cs typeface="Roboto" panose="02000000000000000000" pitchFamily="2" charset="0"/>
              </a:rPr>
              <a:t>Machine Learning </a:t>
            </a:r>
            <a:endParaRPr lang="en-US" b="1">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7" name="Rectángulo: esquinas redondeadas 2">
            <a:extLst>
              <a:ext uri="{FF2B5EF4-FFF2-40B4-BE49-F238E27FC236}">
                <a16:creationId xmlns:a16="http://schemas.microsoft.com/office/drawing/2014/main" id="{857B6287-5988-15F1-C76C-10779C633978}"/>
              </a:ext>
            </a:extLst>
          </p:cNvPr>
          <p:cNvSpPr/>
          <p:nvPr/>
        </p:nvSpPr>
        <p:spPr>
          <a:xfrm>
            <a:off x="6423049" y="1762410"/>
            <a:ext cx="1884334" cy="748660"/>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tx1"/>
                </a:solidFill>
                <a:latin typeface="Roboto" panose="02000000000000000000" pitchFamily="2" charset="0"/>
                <a:ea typeface="Roboto" panose="02000000000000000000" pitchFamily="2" charset="0"/>
                <a:cs typeface="Roboto" panose="02000000000000000000" pitchFamily="2" charset="0"/>
              </a:rPr>
              <a:t>Deep Learning </a:t>
            </a:r>
            <a:endParaRPr lang="en-US" b="1">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5" name="Rounded Rectangle 48">
            <a:extLst>
              <a:ext uri="{FF2B5EF4-FFF2-40B4-BE49-F238E27FC236}">
                <a16:creationId xmlns:a16="http://schemas.microsoft.com/office/drawing/2014/main" id="{A324FC25-A65A-4799-ACB7-E95FC000847E}"/>
              </a:ext>
            </a:extLst>
          </p:cNvPr>
          <p:cNvSpPr/>
          <p:nvPr/>
        </p:nvSpPr>
        <p:spPr bwMode="auto">
          <a:xfrm>
            <a:off x="3988279" y="2855251"/>
            <a:ext cx="4523643" cy="441370"/>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_tradnl">
                <a:solidFill>
                  <a:srgbClr val="5C5C5C"/>
                </a:solidFill>
                <a:latin typeface="Roboto"/>
              </a:rPr>
              <a:t>Avances significativos en el ACM </a:t>
            </a:r>
            <a:endParaRPr lang="es-ES_tradnl"/>
          </a:p>
        </p:txBody>
      </p:sp>
      <p:sp>
        <p:nvSpPr>
          <p:cNvPr id="16" name="Rounded Rectangle 48">
            <a:extLst>
              <a:ext uri="{FF2B5EF4-FFF2-40B4-BE49-F238E27FC236}">
                <a16:creationId xmlns:a16="http://schemas.microsoft.com/office/drawing/2014/main" id="{DA5F62A9-6C8D-AF8D-C09B-7A0FDBCA5E3D}"/>
              </a:ext>
            </a:extLst>
          </p:cNvPr>
          <p:cNvSpPr/>
          <p:nvPr/>
        </p:nvSpPr>
        <p:spPr bwMode="auto">
          <a:xfrm>
            <a:off x="3988279" y="3479637"/>
            <a:ext cx="4523643" cy="441370"/>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_tradnl">
                <a:solidFill>
                  <a:srgbClr val="494B69"/>
                </a:solidFill>
                <a:latin typeface="Roboto"/>
              </a:rPr>
              <a:t>P</a:t>
            </a:r>
            <a:r>
              <a:rPr lang="es-ES_tradnl" sz="1800">
                <a:solidFill>
                  <a:srgbClr val="494B69"/>
                </a:solidFill>
                <a:latin typeface="Roboto"/>
              </a:rPr>
              <a:t>redecir resultados postoperatorios</a:t>
            </a:r>
            <a:endParaRPr lang="ca-ES"/>
          </a:p>
        </p:txBody>
      </p:sp>
      <p:sp>
        <p:nvSpPr>
          <p:cNvPr id="18" name="Rounded Rectangle 48">
            <a:extLst>
              <a:ext uri="{FF2B5EF4-FFF2-40B4-BE49-F238E27FC236}">
                <a16:creationId xmlns:a16="http://schemas.microsoft.com/office/drawing/2014/main" id="{31E94FC4-B97B-C72E-4085-89C99D191D59}"/>
              </a:ext>
            </a:extLst>
          </p:cNvPr>
          <p:cNvSpPr/>
          <p:nvPr/>
        </p:nvSpPr>
        <p:spPr bwMode="auto">
          <a:xfrm>
            <a:off x="2887287" y="4119337"/>
            <a:ext cx="6725626" cy="441370"/>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_tradnl">
                <a:solidFill>
                  <a:srgbClr val="494B69"/>
                </a:solidFill>
                <a:latin typeface="Roboto"/>
              </a:rPr>
              <a:t>M</a:t>
            </a:r>
            <a:r>
              <a:rPr lang="es-ES_tradnl" sz="1800">
                <a:solidFill>
                  <a:srgbClr val="494B69"/>
                </a:solidFill>
                <a:latin typeface="Roboto"/>
              </a:rPr>
              <a:t>ejorar la toma de decisiones en intervenciones ortopédicas</a:t>
            </a:r>
            <a:endParaRPr lang="ca-ES"/>
          </a:p>
        </p:txBody>
      </p:sp>
      <p:sp>
        <p:nvSpPr>
          <p:cNvPr id="25" name="Rounded Rectangle 48">
            <a:extLst>
              <a:ext uri="{FF2B5EF4-FFF2-40B4-BE49-F238E27FC236}">
                <a16:creationId xmlns:a16="http://schemas.microsoft.com/office/drawing/2014/main" id="{2C6405FD-D853-9E8E-61B0-8F61E4BB9FE0}"/>
              </a:ext>
            </a:extLst>
          </p:cNvPr>
          <p:cNvSpPr/>
          <p:nvPr/>
        </p:nvSpPr>
        <p:spPr bwMode="auto">
          <a:xfrm>
            <a:off x="2837232" y="5192226"/>
            <a:ext cx="7171634" cy="806971"/>
          </a:xfrm>
          <a:prstGeom prst="roundRect">
            <a:avLst>
              <a:gd name="adj" fmla="val 5000"/>
            </a:avLst>
          </a:prstGeom>
          <a:solidFill>
            <a:schemeClr val="accent2">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600" b="1">
                <a:solidFill>
                  <a:srgbClr val="494B69"/>
                </a:solidFill>
                <a:latin typeface="Roboto"/>
              </a:rPr>
              <a:t>Existe un vacío en la predicción del progreso de pacientes con deficiencias musculoesqueléticas en terapias de rehabilitación</a:t>
            </a:r>
          </a:p>
        </p:txBody>
      </p:sp>
      <p:pic>
        <p:nvPicPr>
          <p:cNvPr id="28" name="Imagen 2">
            <a:extLst>
              <a:ext uri="{FF2B5EF4-FFF2-40B4-BE49-F238E27FC236}">
                <a16:creationId xmlns:a16="http://schemas.microsoft.com/office/drawing/2014/main" id="{F00DF21C-6213-2D56-9C52-729C5292CAB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375" b="89941" l="10000" r="90000">
                        <a14:foregroundMark x1="50078" y1="9375" x2="50078" y2="9375"/>
                      </a14:backgroundRemoval>
                    </a14:imgEffect>
                  </a14:imgLayer>
                </a14:imgProps>
              </a:ext>
            </a:extLst>
          </a:blip>
          <a:stretch>
            <a:fillRect/>
          </a:stretch>
        </p:blipFill>
        <p:spPr>
          <a:xfrm>
            <a:off x="1597934" y="5192226"/>
            <a:ext cx="1145266" cy="916213"/>
          </a:xfrm>
          <a:prstGeom prst="rect">
            <a:avLst/>
          </a:prstGeom>
        </p:spPr>
      </p:pic>
    </p:spTree>
    <p:extLst>
      <p:ext uri="{BB962C8B-B14F-4D97-AF65-F5344CB8AC3E}">
        <p14:creationId xmlns:p14="http://schemas.microsoft.com/office/powerpoint/2010/main" val="473672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a:latin typeface="Roboto" panose="02000000000000000000" pitchFamily="2" charset="0"/>
                <a:ea typeface="Roboto" panose="02000000000000000000" pitchFamily="2" charset="0"/>
                <a:cs typeface="Roboto" panose="02000000000000000000" pitchFamily="2" charset="0"/>
              </a:rPr>
              <a:t>Estado del arte </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8" name="Rectangle: Top Corners Rounded 22">
            <a:extLst>
              <a:ext uri="{FF2B5EF4-FFF2-40B4-BE49-F238E27FC236}">
                <a16:creationId xmlns:a16="http://schemas.microsoft.com/office/drawing/2014/main" id="{7D580BB7-4D2D-39BC-8A81-EFD064E4ADEF}"/>
              </a:ext>
            </a:extLst>
          </p:cNvPr>
          <p:cNvSpPr/>
          <p:nvPr/>
        </p:nvSpPr>
        <p:spPr bwMode="auto">
          <a:xfrm>
            <a:off x="115241" y="543809"/>
            <a:ext cx="2912967"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a:solidFill>
                  <a:srgbClr val="262626">
                    <a:lumMod val="75000"/>
                    <a:lumOff val="25000"/>
                  </a:srgbClr>
                </a:solidFill>
                <a:latin typeface="Roboto"/>
                <a:ea typeface="+mj-ea"/>
                <a:cs typeface="+mj-cs"/>
              </a:rPr>
              <a:t>Estudios relevantes     </a:t>
            </a:r>
            <a:endParaRPr kumimoji="0" lang="es-ES_tradnl" sz="2400" i="0" u="none" strike="noStrike" kern="1200" cap="none" spc="0" normalizeH="0" baseline="0">
              <a:ln>
                <a:noFill/>
              </a:ln>
              <a:solidFill>
                <a:srgbClr val="262626">
                  <a:lumMod val="75000"/>
                  <a:lumOff val="25000"/>
                </a:srgbClr>
              </a:solidFill>
              <a:effectLst/>
              <a:uLnTx/>
              <a:uFillTx/>
              <a:latin typeface="Roboto"/>
              <a:ea typeface="+mj-ea"/>
              <a:cs typeface="+mj-cs"/>
            </a:endParaRPr>
          </a:p>
        </p:txBody>
      </p:sp>
      <p:pic>
        <p:nvPicPr>
          <p:cNvPr id="1026" name="Picture 2" descr="Knee Range of Motion and Movements | Bone and Spine">
            <a:extLst>
              <a:ext uri="{FF2B5EF4-FFF2-40B4-BE49-F238E27FC236}">
                <a16:creationId xmlns:a16="http://schemas.microsoft.com/office/drawing/2014/main" id="{FDFDA0BB-74A1-45AB-3F30-7FD90A0A1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8967" y="1434360"/>
            <a:ext cx="2791556" cy="14302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ildren | Free Full-Text | Musculoskeletal Pathology in Cerebral Palsy: A  Classification System and Reliability Study">
            <a:hlinkClick r:id="rId5"/>
            <a:extLst>
              <a:ext uri="{FF2B5EF4-FFF2-40B4-BE49-F238E27FC236}">
                <a16:creationId xmlns:a16="http://schemas.microsoft.com/office/drawing/2014/main" id="{2216DA97-2E0E-4F18-59D5-0266AABF6970}"/>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57091" y1="34718" x2="57091" y2="34718"/>
                        <a14:foregroundMark x1="58727" y1="35312" x2="58909" y2="36202"/>
                        <a14:foregroundMark x1="55455" y1="41246" x2="55273" y2="54006"/>
                        <a14:foregroundMark x1="55273" y1="54006" x2="55091" y2="40950"/>
                        <a14:foregroundMark x1="55091" y1="40950" x2="55091" y2="62611"/>
                        <a14:foregroundMark x1="55504" y1="71513" x2="55296" y2="74989"/>
                        <a14:foregroundMark x1="55522" y1="71217" x2="55504" y2="71513"/>
                        <a14:foregroundMark x1="55540" y1="70920" x2="55522" y2="71217"/>
                        <a14:foregroundMark x1="55575" y1="70326" x2="55540" y2="70920"/>
                        <a14:foregroundMark x1="55894" y1="64985" x2="55575" y2="70326"/>
                        <a14:foregroundMark x1="56000" y1="63205" x2="55894" y2="64985"/>
                        <a14:foregroundMark x1="55796" y1="81009" x2="56182" y2="85163"/>
                        <a14:foregroundMark x1="55686" y1="79822" x2="55796" y2="81009"/>
                        <a14:foregroundMark x1="55603" y1="78932" x2="55686" y2="79822"/>
                        <a14:foregroundMark x1="55493" y1="77745" x2="55551" y2="78365"/>
                        <a14:foregroundMark x1="61500" y1="76855" x2="61870" y2="78392"/>
                        <a14:foregroundMark x1="61157" y1="75429" x2="61357" y2="76261"/>
                        <a14:foregroundMark x1="58073" y1="62618" x2="61008" y2="74810"/>
                        <a14:foregroundMark x1="57636" y1="36499" x2="57455" y2="47774"/>
                        <a14:foregroundMark x1="61170" y1="57593" x2="61273" y2="57864"/>
                        <a14:foregroundMark x1="57455" y1="47774" x2="60956" y2="57026"/>
                        <a14:foregroundMark x1="60727" y1="58457" x2="61455" y2="58754"/>
                        <a14:foregroundMark x1="61657" y1="57270" x2="61455" y2="58754"/>
                        <a14:foregroundMark x1="61757" y1="56532" x2="61657" y2="57270"/>
                        <a14:foregroundMark x1="60182" y1="53709" x2="60182" y2="53709"/>
                        <a14:foregroundMark x1="50909" y1="58754" x2="50909" y2="58754"/>
                        <a14:foregroundMark x1="62364" y1="56380" x2="62727" y2="56380"/>
                        <a14:foregroundMark x1="53455" y1="47478" x2="56000" y2="38576"/>
                        <a14:foregroundMark x1="56545" y1="29080" x2="56545" y2="29080"/>
                        <a14:foregroundMark x1="56545" y1="29080" x2="56545" y2="30564"/>
                        <a14:foregroundMark x1="58545" y1="28487" x2="58364" y2="34421"/>
                        <a14:foregroundMark x1="56727" y1="29377" x2="56727" y2="29377"/>
                        <a14:foregroundMark x1="56545" y1="29377" x2="56545" y2="29377"/>
                        <a14:foregroundMark x1="56545" y1="29377" x2="58364" y2="50148"/>
                        <a14:foregroundMark x1="57273" y1="60534" x2="58727" y2="66469"/>
                        <a14:foregroundMark x1="58161" y1="59941" x2="61455" y2="74184"/>
                        <a14:foregroundMark x1="57818" y1="58457" x2="58161" y2="59941"/>
                        <a14:foregroundMark x1="58545" y1="35608" x2="60000" y2="35015"/>
                        <a14:foregroundMark x1="58909" y1="36795" x2="60364" y2="34125"/>
                        <a14:foregroundMark x1="59455" y1="37389" x2="60545" y2="36795"/>
                        <a14:foregroundMark x1="59455" y1="61128" x2="61636" y2="71810"/>
                        <a14:foregroundMark x1="61636" y1="71810" x2="61636" y2="74481"/>
                        <a14:foregroundMark x1="55455" y1="74184" x2="54727" y2="78635"/>
                        <a14:foregroundMark x1="56545" y1="83086" x2="57455" y2="83976"/>
                        <a14:foregroundMark x1="57455" y1="83086" x2="57818" y2="83086"/>
                        <a14:foregroundMark x1="57636" y1="84273" x2="57273" y2="84866"/>
                        <a14:foregroundMark x1="63487" y1="81130" x2="63636" y2="81009"/>
                        <a14:foregroundMark x1="62909" y1="81602" x2="63409" y2="81194"/>
                        <a14:foregroundMark x1="63549" y1="81401" x2="63636" y2="81306"/>
                        <a14:foregroundMark x1="63091" y1="81899" x2="63475" y2="81481"/>
                        <a14:foregroundMark x1="63091" y1="81899" x2="63721" y2="80870"/>
                        <a14:foregroundMark x1="62909" y1="82196" x2="63091" y2="81899"/>
                        <a14:foregroundMark x1="59636" y1="76855" x2="59636" y2="76855"/>
                        <a14:foregroundMark x1="60000" y1="76855" x2="61124" y2="79213"/>
                        <a14:foregroundMark x1="61909" y1="81009" x2="62182" y2="81306"/>
                        <a14:foregroundMark x1="61738" y1="80823" x2="61909" y2="81009"/>
                        <a14:foregroundMark x1="60000" y1="78932" x2="60694" y2="79687"/>
                        <a14:foregroundMark x1="59636" y1="62018" x2="61455" y2="69733"/>
                        <a14:foregroundMark x1="54727" y1="74481" x2="54364" y2="79822"/>
                        <a14:foregroundMark x1="56909" y1="83976" x2="56909" y2="83976"/>
                        <a14:foregroundMark x1="54976" y1="79822" x2="54545" y2="78932"/>
                        <a14:foregroundMark x1="55550" y1="81009" x2="54976" y2="79822"/>
                        <a14:foregroundMark x1="57273" y1="84570" x2="55550" y2="81009"/>
                        <a14:foregroundMark x1="59818" y1="78042" x2="60182" y2="78635"/>
                        <a14:foregroundMark x1="63074" y1="79351" x2="63273" y2="79822"/>
                        <a14:foregroundMark x1="62023" y1="76855" x2="62417" y2="77790"/>
                        <a14:foregroundMark x1="61273" y1="75074" x2="61773" y2="76261"/>
                        <a14:foregroundMark x1="54182" y1="79822" x2="57091" y2="84570"/>
                        <a14:foregroundMark x1="56909" y1="84570" x2="54182" y2="80119"/>
                        <a14:foregroundMark x1="54535" y1="79822" x2="57273" y2="84570"/>
                        <a14:foregroundMark x1="54364" y1="79525" x2="54535" y2="79822"/>
                        <a14:foregroundMark x1="57455" y1="84866" x2="54182" y2="80119"/>
                        <a14:foregroundMark x1="53636" y1="80415" x2="53636" y2="80415"/>
                        <a14:foregroundMark x1="53455" y1="81306" x2="53455" y2="81306"/>
                        <a14:foregroundMark x1="59071" y1="59941" x2="61455" y2="67953"/>
                        <a14:foregroundMark x1="58364" y1="57567" x2="59071" y2="59941"/>
                        <a14:foregroundMark x1="61455" y1="67953" x2="61455" y2="70920"/>
                        <a14:foregroundMark x1="57273" y1="84273" x2="55273" y2="84866"/>
                        <a14:foregroundMark x1="54364" y1="84866" x2="54364" y2="84866"/>
                        <a14:foregroundMark x1="55091" y1="85757" x2="55091" y2="85757"/>
                        <a14:foregroundMark x1="55091" y1="85757" x2="55091" y2="85757"/>
                        <a14:foregroundMark x1="54364" y1="85460" x2="54364" y2="85460"/>
                        <a14:foregroundMark x1="54364" y1="85460" x2="54364" y2="85460"/>
                        <a14:foregroundMark x1="53818" y1="85163" x2="53818" y2="85163"/>
                        <a14:foregroundMark x1="53818" y1="85163" x2="53818" y2="85163"/>
                        <a14:foregroundMark x1="53091" y1="84570" x2="53091" y2="84570"/>
                        <a14:foregroundMark x1="53091" y1="84570" x2="53091" y2="84570"/>
                        <a14:foregroundMark x1="53091" y1="84273" x2="53091" y2="84273"/>
                        <a14:foregroundMark x1="53091" y1="84273" x2="53091" y2="84273"/>
                        <a14:foregroundMark x1="52909" y1="83680" x2="52909" y2="83680"/>
                        <a14:foregroundMark x1="52909" y1="83680" x2="52909" y2="83680"/>
                        <a14:foregroundMark x1="52727" y1="83383" x2="52727" y2="83383"/>
                        <a14:foregroundMark x1="52727" y1="83383" x2="52727" y2="83383"/>
                        <a14:foregroundMark x1="52727" y1="83383" x2="52727" y2="83383"/>
                        <a14:foregroundMark x1="52727" y1="83383" x2="52727" y2="83383"/>
                        <a14:foregroundMark x1="53091" y1="83086" x2="53091" y2="83086"/>
                        <a14:foregroundMark x1="53091" y1="83086" x2="53091" y2="83086"/>
                        <a14:foregroundMark x1="53091" y1="82789" x2="53091" y2="82789"/>
                        <a14:foregroundMark x1="53091" y1="82789" x2="53091" y2="82789"/>
                        <a14:foregroundMark x1="53091" y1="82493" x2="53091" y2="82493"/>
                        <a14:foregroundMark x1="53091" y1="82493" x2="53091" y2="82493"/>
                        <a14:foregroundMark x1="56182" y1="84866" x2="56182" y2="84866"/>
                        <a14:foregroundMark x1="56182" y1="84866" x2="56182" y2="84866"/>
                        <a14:foregroundMark x1="56182" y1="85163" x2="56182" y2="85163"/>
                        <a14:foregroundMark x1="56182" y1="85163" x2="56182" y2="85163"/>
                        <a14:foregroundMark x1="56182" y1="85460" x2="56182" y2="85460"/>
                        <a14:foregroundMark x1="56182" y1="85460" x2="56182" y2="85460"/>
                        <a14:foregroundMark x1="56727" y1="85460" x2="56727" y2="85460"/>
                        <a14:foregroundMark x1="56727" y1="85460" x2="56727" y2="85460"/>
                        <a14:foregroundMark x1="57091" y1="84866" x2="57091" y2="84866"/>
                        <a14:foregroundMark x1="57091" y1="84866" x2="57091" y2="84866"/>
                        <a14:foregroundMark x1="56364" y1="75371" x2="56364" y2="75371"/>
                        <a14:foregroundMark x1="56364" y1="75371" x2="56364" y2="75371"/>
                        <a14:foregroundMark x1="56727" y1="75668" x2="56727" y2="75668"/>
                        <a14:foregroundMark x1="56727" y1="75668" x2="56727" y2="75668"/>
                        <a14:foregroundMark x1="57091" y1="75964" x2="57091" y2="75964"/>
                        <a14:foregroundMark x1="56364" y1="76855" x2="56364" y2="76855"/>
                        <a14:foregroundMark x1="56364" y1="76855" x2="56364" y2="76855"/>
                        <a14:foregroundMark x1="56545" y1="76855" x2="56545" y2="76855"/>
                        <a14:foregroundMark x1="56545" y1="76855" x2="56545" y2="76855"/>
                        <a14:foregroundMark x1="56727" y1="76558" x2="56727" y2="76558"/>
                        <a14:foregroundMark x1="56545" y1="77448" x2="56545" y2="77448"/>
                        <a14:foregroundMark x1="56545" y1="77448" x2="56545" y2="77448"/>
                        <a14:foregroundMark x1="56000" y1="78042" x2="56000" y2="78042"/>
                        <a14:foregroundMark x1="56000" y1="78338" x2="56000" y2="78338"/>
                        <a14:foregroundMark x1="55818" y1="78932" x2="55818" y2="78932"/>
                        <a14:foregroundMark x1="55818" y1="78932" x2="55818" y2="78932"/>
                        <a14:foregroundMark x1="55636" y1="79525" x2="55636" y2="79525"/>
                        <a14:foregroundMark x1="55636" y1="79525" x2="55636" y2="79525"/>
                        <a14:foregroundMark x1="55818" y1="79822" x2="55818" y2="79822"/>
                        <a14:foregroundMark x1="55818" y1="79822" x2="55818" y2="79822"/>
                        <a14:foregroundMark x1="56000" y1="78635" x2="56000" y2="78635"/>
                        <a14:foregroundMark x1="56000" y1="78932" x2="56000" y2="78932"/>
                        <a14:foregroundMark x1="55636" y1="78635" x2="55636" y2="78635"/>
                        <a14:foregroundMark x1="55636" y1="78635" x2="55636" y2="78635"/>
                        <a14:foregroundMark x1="56000" y1="78042" x2="56000" y2="78042"/>
                        <a14:foregroundMark x1="56000" y1="78042" x2="56000" y2="78042"/>
                        <a14:foregroundMark x1="56182" y1="58457" x2="56182" y2="58457"/>
                        <a14:foregroundMark x1="56182" y1="58457" x2="56182" y2="58457"/>
                        <a14:foregroundMark x1="56182" y1="58457" x2="56182" y2="58457"/>
                        <a14:foregroundMark x1="56182" y1="58457" x2="56182" y2="58457"/>
                        <a14:foregroundMark x1="56182" y1="58754" x2="56182" y2="58754"/>
                        <a14:foregroundMark x1="56182" y1="58754" x2="56182" y2="58754"/>
                        <a14:foregroundMark x1="55818" y1="59644" x2="56000" y2="57864"/>
                        <a14:foregroundMark x1="56000" y1="54896" x2="55636" y2="56380"/>
                        <a14:foregroundMark x1="56364" y1="57270" x2="56364" y2="57270"/>
                        <a14:foregroundMark x1="56364" y1="57270" x2="56364" y2="57270"/>
                        <a14:foregroundMark x1="56182" y1="57567" x2="56000" y2="58457"/>
                        <a14:foregroundMark x1="63091" y1="80119" x2="63091" y2="79822"/>
                        <a14:foregroundMark x1="56545" y1="76261" x2="56364" y2="78042"/>
                        <a14:backgroundMark x1="22182" y1="80712" x2="22182" y2="80712"/>
                        <a14:backgroundMark x1="58545" y1="76558" x2="58545" y2="76558"/>
                        <a14:backgroundMark x1="53455" y1="64985" x2="53455" y2="64985"/>
                        <a14:backgroundMark x1="55273" y1="71513" x2="55273" y2="71513"/>
                        <a14:backgroundMark x1="55091" y1="70326" x2="55091" y2="70326"/>
                        <a14:backgroundMark x1="55091" y1="71217" x2="55091" y2="71217"/>
                        <a14:backgroundMark x1="55091" y1="70920" x2="55091" y2="70920"/>
                        <a14:backgroundMark x1="44364" y1="67062" x2="44182" y2="73294"/>
                        <a14:backgroundMark x1="32909" y1="79228" x2="32909" y2="79228"/>
                        <a14:backgroundMark x1="32909" y1="80119" x2="34909" y2="84273"/>
                        <a14:backgroundMark x1="64545" y1="86350" x2="64545" y2="86350"/>
                        <a14:backgroundMark x1="64545" y1="86350" x2="64545" y2="86350"/>
                        <a14:backgroundMark x1="59182" y1="76558" x2="59273" y2="76855"/>
                        <a14:backgroundMark x1="59091" y1="76261" x2="59182" y2="76558"/>
                        <a14:backgroundMark x1="64545" y1="85757" x2="64182" y2="84570"/>
                        <a14:backgroundMark x1="49636" y1="83680" x2="49636" y2="83680"/>
                        <a14:backgroundMark x1="49636" y1="83383" x2="49636" y2="82789"/>
                        <a14:backgroundMark x1="49636" y1="83680" x2="49636" y2="83383"/>
                        <a14:backgroundMark x1="60545" y1="59941" x2="60545" y2="59941"/>
                        <a14:backgroundMark x1="60545" y1="59941" x2="60545" y2="59941"/>
                        <a14:backgroundMark x1="52727" y1="79822" x2="52727" y2="79822"/>
                        <a14:backgroundMark x1="52909" y1="79822" x2="52909" y2="79822"/>
                        <a14:backgroundMark x1="52909" y1="79822" x2="52909" y2="79822"/>
                        <a14:backgroundMark x1="53091" y1="80119" x2="53273" y2="79822"/>
                        <a14:backgroundMark x1="63636" y1="78932" x2="63418" y2="78576"/>
                        <a14:backgroundMark x1="62364" y1="76261" x2="62364" y2="76855"/>
                        <a14:backgroundMark x1="62727" y1="77448" x2="63455" y2="78932"/>
                        <a14:backgroundMark x1="59818" y1="81899" x2="59818" y2="81899"/>
                      </a14:backgroundRemoval>
                    </a14:imgEffect>
                  </a14:imgLayer>
                </a14:imgProps>
              </a:ext>
              <a:ext uri="{28A0092B-C50C-407E-A947-70E740481C1C}">
                <a14:useLocalDpi xmlns:a14="http://schemas.microsoft.com/office/drawing/2010/main" val="0"/>
              </a:ext>
            </a:extLst>
          </a:blip>
          <a:srcRect l="48964" t="23291" r="34895" b="13904"/>
          <a:stretch/>
        </p:blipFill>
        <p:spPr bwMode="auto">
          <a:xfrm>
            <a:off x="2332351" y="2880000"/>
            <a:ext cx="695857" cy="1659023"/>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esquinas redondeadas 2">
            <a:extLst>
              <a:ext uri="{FF2B5EF4-FFF2-40B4-BE49-F238E27FC236}">
                <a16:creationId xmlns:a16="http://schemas.microsoft.com/office/drawing/2014/main" id="{DD101B27-5FA8-2614-53B3-DE126BA50766}"/>
              </a:ext>
            </a:extLst>
          </p:cNvPr>
          <p:cNvSpPr/>
          <p:nvPr/>
        </p:nvSpPr>
        <p:spPr>
          <a:xfrm>
            <a:off x="6833721" y="1248763"/>
            <a:ext cx="1884334" cy="748660"/>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Roboto" panose="02000000000000000000" pitchFamily="2" charset="0"/>
                <a:ea typeface="Roboto" panose="02000000000000000000" pitchFamily="2" charset="0"/>
                <a:cs typeface="Roboto" panose="02000000000000000000" pitchFamily="2" charset="0"/>
              </a:rPr>
              <a:t>Regresión Lineal Múltiple </a:t>
            </a: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9" name="Rectángulo: esquinas redondeadas 2">
            <a:extLst>
              <a:ext uri="{FF2B5EF4-FFF2-40B4-BE49-F238E27FC236}">
                <a16:creationId xmlns:a16="http://schemas.microsoft.com/office/drawing/2014/main" id="{1CAEA2D6-61F4-E0C9-0F41-9112BCC93A22}"/>
              </a:ext>
            </a:extLst>
          </p:cNvPr>
          <p:cNvSpPr/>
          <p:nvPr/>
        </p:nvSpPr>
        <p:spPr>
          <a:xfrm>
            <a:off x="6833721" y="2408678"/>
            <a:ext cx="1884334" cy="748660"/>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latin typeface="Roboto" panose="02000000000000000000" pitchFamily="2" charset="0"/>
                <a:ea typeface="Roboto" panose="02000000000000000000" pitchFamily="2" charset="0"/>
                <a:cs typeface="Roboto" panose="02000000000000000000" pitchFamily="2" charset="0"/>
              </a:rPr>
              <a:t>Redes Neuronales </a:t>
            </a: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0" name="Rectángulo: esquinas redondeadas 2">
            <a:extLst>
              <a:ext uri="{FF2B5EF4-FFF2-40B4-BE49-F238E27FC236}">
                <a16:creationId xmlns:a16="http://schemas.microsoft.com/office/drawing/2014/main" id="{C585793F-DFBC-EBD4-66BB-C0E8C3AC14FF}"/>
              </a:ext>
            </a:extLst>
          </p:cNvPr>
          <p:cNvSpPr/>
          <p:nvPr/>
        </p:nvSpPr>
        <p:spPr>
          <a:xfrm>
            <a:off x="6833721" y="5042613"/>
            <a:ext cx="1884334" cy="748660"/>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latin typeface="Roboto" panose="02000000000000000000" pitchFamily="2" charset="0"/>
                <a:ea typeface="Roboto" panose="02000000000000000000" pitchFamily="2" charset="0"/>
                <a:cs typeface="Roboto" panose="02000000000000000000" pitchFamily="2" charset="0"/>
              </a:rPr>
              <a:t>Regresión Lineal Múltiple </a:t>
            </a: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3" name="Rounded Rectangle 48">
            <a:extLst>
              <a:ext uri="{FF2B5EF4-FFF2-40B4-BE49-F238E27FC236}">
                <a16:creationId xmlns:a16="http://schemas.microsoft.com/office/drawing/2014/main" id="{5A7F653C-702C-9F31-D730-351165638FD9}"/>
              </a:ext>
            </a:extLst>
          </p:cNvPr>
          <p:cNvSpPr/>
          <p:nvPr/>
        </p:nvSpPr>
        <p:spPr bwMode="auto">
          <a:xfrm>
            <a:off x="289113" y="4403533"/>
            <a:ext cx="1655991" cy="933113"/>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 sz="1600">
                <a:effectLst/>
                <a:latin typeface="Roboto" panose="02000000000000000000" pitchFamily="2" charset="0"/>
                <a:ea typeface="Roboto" panose="02000000000000000000" pitchFamily="2" charset="0"/>
                <a:cs typeface="Roboto" panose="02000000000000000000" pitchFamily="2" charset="0"/>
              </a:rPr>
              <a:t>Omar A. Galarraga C. et al.</a:t>
            </a:r>
            <a:r>
              <a:rPr lang="en-ES" sz="1600">
                <a:effectLst/>
                <a:latin typeface="Roboto" panose="02000000000000000000" pitchFamily="2" charset="0"/>
                <a:ea typeface="Roboto" panose="02000000000000000000" pitchFamily="2" charset="0"/>
                <a:cs typeface="Roboto" panose="02000000000000000000" pitchFamily="2" charset="0"/>
              </a:rPr>
              <a:t> </a:t>
            </a:r>
            <a:endParaRPr lang="en-ES" sz="1600">
              <a:latin typeface="Roboto" panose="02000000000000000000" pitchFamily="2" charset="0"/>
              <a:ea typeface="Roboto" panose="02000000000000000000" pitchFamily="2" charset="0"/>
              <a:cs typeface="Roboto" panose="02000000000000000000" pitchFamily="2" charset="0"/>
            </a:endParaRPr>
          </a:p>
        </p:txBody>
      </p:sp>
      <p:sp>
        <p:nvSpPr>
          <p:cNvPr id="15" name="Rounded Rectangle 48">
            <a:extLst>
              <a:ext uri="{FF2B5EF4-FFF2-40B4-BE49-F238E27FC236}">
                <a16:creationId xmlns:a16="http://schemas.microsoft.com/office/drawing/2014/main" id="{6DAFC9EE-D420-E329-F6B9-D6141A6AA701}"/>
              </a:ext>
            </a:extLst>
          </p:cNvPr>
          <p:cNvSpPr/>
          <p:nvPr/>
        </p:nvSpPr>
        <p:spPr bwMode="auto">
          <a:xfrm>
            <a:off x="174942" y="3010198"/>
            <a:ext cx="1884334" cy="1305436"/>
          </a:xfrm>
          <a:prstGeom prst="roundRect">
            <a:avLst>
              <a:gd name="adj" fmla="val 5000"/>
            </a:avLst>
          </a:prstGeom>
          <a:solidFill>
            <a:schemeClr val="accent5">
              <a:lumMod val="60000"/>
              <a:lumOff val="4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a:latin typeface="Roboto"/>
              </a:rPr>
              <a:t>Alteraciones marcha en niños con parálisis cerebral (</a:t>
            </a:r>
            <a:r>
              <a:rPr lang="es-ES_tradnl" sz="1400" b="1">
                <a:latin typeface="Roboto"/>
              </a:rPr>
              <a:t>PC</a:t>
            </a:r>
            <a:r>
              <a:rPr lang="es-ES_tradnl" sz="1400">
                <a:latin typeface="Roboto"/>
              </a:rPr>
              <a:t>) </a:t>
            </a:r>
          </a:p>
        </p:txBody>
      </p:sp>
      <p:sp>
        <p:nvSpPr>
          <p:cNvPr id="16" name="Rounded Rectangle 48">
            <a:extLst>
              <a:ext uri="{FF2B5EF4-FFF2-40B4-BE49-F238E27FC236}">
                <a16:creationId xmlns:a16="http://schemas.microsoft.com/office/drawing/2014/main" id="{42988AAD-5FAB-9DFB-D7F8-6BA79B9E08B1}"/>
              </a:ext>
            </a:extLst>
          </p:cNvPr>
          <p:cNvSpPr/>
          <p:nvPr/>
        </p:nvSpPr>
        <p:spPr bwMode="auto">
          <a:xfrm>
            <a:off x="3308282" y="1959645"/>
            <a:ext cx="827995" cy="534221"/>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
                <a:effectLst/>
                <a:latin typeface="Roboto" panose="02000000000000000000" pitchFamily="2" charset="0"/>
                <a:ea typeface="Roboto" panose="02000000000000000000" pitchFamily="2" charset="0"/>
                <a:cs typeface="Roboto" panose="02000000000000000000" pitchFamily="2" charset="0"/>
              </a:rPr>
              <a:t>2015</a:t>
            </a:r>
            <a:endParaRPr lang="en-ES">
              <a:latin typeface="Roboto" panose="02000000000000000000" pitchFamily="2" charset="0"/>
              <a:ea typeface="Roboto" panose="02000000000000000000" pitchFamily="2" charset="0"/>
              <a:cs typeface="Roboto" panose="02000000000000000000" pitchFamily="2" charset="0"/>
            </a:endParaRPr>
          </a:p>
        </p:txBody>
      </p:sp>
      <p:sp>
        <p:nvSpPr>
          <p:cNvPr id="18" name="Rounded Rectangle 48">
            <a:extLst>
              <a:ext uri="{FF2B5EF4-FFF2-40B4-BE49-F238E27FC236}">
                <a16:creationId xmlns:a16="http://schemas.microsoft.com/office/drawing/2014/main" id="{C66C8A28-8B2A-CCED-057C-493327BA8AB5}"/>
              </a:ext>
            </a:extLst>
          </p:cNvPr>
          <p:cNvSpPr/>
          <p:nvPr/>
        </p:nvSpPr>
        <p:spPr bwMode="auto">
          <a:xfrm>
            <a:off x="3308282" y="5149832"/>
            <a:ext cx="827995" cy="534221"/>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
                <a:effectLst/>
                <a:latin typeface="Roboto" panose="02000000000000000000" pitchFamily="2" charset="0"/>
                <a:ea typeface="Roboto" panose="02000000000000000000" pitchFamily="2" charset="0"/>
                <a:cs typeface="Roboto" panose="02000000000000000000" pitchFamily="2" charset="0"/>
              </a:rPr>
              <a:t>2017</a:t>
            </a:r>
            <a:endParaRPr lang="en-ES">
              <a:latin typeface="Roboto" panose="02000000000000000000" pitchFamily="2" charset="0"/>
              <a:ea typeface="Roboto" panose="02000000000000000000" pitchFamily="2" charset="0"/>
              <a:cs typeface="Roboto" panose="02000000000000000000" pitchFamily="2" charset="0"/>
            </a:endParaRPr>
          </a:p>
        </p:txBody>
      </p:sp>
      <p:sp>
        <p:nvSpPr>
          <p:cNvPr id="20" name="Rectángulo: esquinas redondeadas 2">
            <a:extLst>
              <a:ext uri="{FF2B5EF4-FFF2-40B4-BE49-F238E27FC236}">
                <a16:creationId xmlns:a16="http://schemas.microsoft.com/office/drawing/2014/main" id="{1C01372A-AA1A-36E1-B05A-D2F2F2D41DA6}"/>
              </a:ext>
            </a:extLst>
          </p:cNvPr>
          <p:cNvSpPr/>
          <p:nvPr/>
        </p:nvSpPr>
        <p:spPr>
          <a:xfrm>
            <a:off x="4465759" y="1771545"/>
            <a:ext cx="2009961" cy="910419"/>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tx1"/>
                </a:solidFill>
                <a:latin typeface="Roboto" panose="02000000000000000000" pitchFamily="2" charset="0"/>
                <a:ea typeface="Roboto" panose="02000000000000000000" pitchFamily="2" charset="0"/>
                <a:cs typeface="Roboto" panose="02000000000000000000" pitchFamily="2" charset="0"/>
              </a:rPr>
              <a:t>PCA</a:t>
            </a:r>
          </a:p>
          <a:p>
            <a:pPr algn="ctr"/>
            <a:r>
              <a:rPr lang="es-ES">
                <a:solidFill>
                  <a:schemeClr val="tx1"/>
                </a:solidFill>
                <a:latin typeface="Roboto" panose="02000000000000000000" pitchFamily="2" charset="0"/>
                <a:ea typeface="Roboto" panose="02000000000000000000" pitchFamily="2" charset="0"/>
                <a:cs typeface="Roboto" panose="02000000000000000000" pitchFamily="2" charset="0"/>
              </a:rPr>
              <a:t>datos preoperatorios</a:t>
            </a: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1" name="Rectángulo: esquinas redondeadas 2">
            <a:extLst>
              <a:ext uri="{FF2B5EF4-FFF2-40B4-BE49-F238E27FC236}">
                <a16:creationId xmlns:a16="http://schemas.microsoft.com/office/drawing/2014/main" id="{BA875065-A6F2-890B-7EEF-B8359625E321}"/>
              </a:ext>
            </a:extLst>
          </p:cNvPr>
          <p:cNvSpPr/>
          <p:nvPr/>
        </p:nvSpPr>
        <p:spPr>
          <a:xfrm>
            <a:off x="4465759" y="4964474"/>
            <a:ext cx="2009961" cy="910419"/>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tx1"/>
                </a:solidFill>
                <a:latin typeface="Roboto" panose="02000000000000000000" pitchFamily="2" charset="0"/>
                <a:ea typeface="Roboto" panose="02000000000000000000" pitchFamily="2" charset="0"/>
                <a:cs typeface="Roboto" panose="02000000000000000000" pitchFamily="2" charset="0"/>
              </a:rPr>
              <a:t>PCA</a:t>
            </a:r>
          </a:p>
          <a:p>
            <a:pPr algn="ctr"/>
            <a:r>
              <a:rPr lang="es-ES">
                <a:solidFill>
                  <a:schemeClr val="tx1"/>
                </a:solidFill>
                <a:latin typeface="Roboto" panose="02000000000000000000" pitchFamily="2" charset="0"/>
                <a:ea typeface="Roboto" panose="02000000000000000000" pitchFamily="2" charset="0"/>
                <a:cs typeface="Roboto" panose="02000000000000000000" pitchFamily="2" charset="0"/>
              </a:rPr>
              <a:t>datos preoperatorios</a:t>
            </a: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p:txBody>
      </p:sp>
      <p:pic>
        <p:nvPicPr>
          <p:cNvPr id="22" name="Picture 2" descr="gait cycle">
            <a:extLst>
              <a:ext uri="{FF2B5EF4-FFF2-40B4-BE49-F238E27FC236}">
                <a16:creationId xmlns:a16="http://schemas.microsoft.com/office/drawing/2014/main" id="{0C586644-5D09-9080-4E84-36275B22DF04}"/>
              </a:ext>
            </a:extLst>
          </p:cNvPr>
          <p:cNvPicPr>
            <a:picLocks noChangeAspect="1" noChangeArrowheads="1"/>
          </p:cNvPicPr>
          <p:nvPr/>
        </p:nvPicPr>
        <p:blipFill rotWithShape="1">
          <a:blip r:embed="rId8" r:link="rId10">
            <a:extLst>
              <a:ext uri="{BEBA8EAE-BF5A-486C-A8C5-ECC9F3942E4B}">
                <a14:imgProps xmlns:a14="http://schemas.microsoft.com/office/drawing/2010/main">
                  <a14:imgLayer r:embed="rId9">
                    <a14:imgEffect>
                      <a14:backgroundRemoval t="15385" b="89385" l="3202" r="92967">
                        <a14:foregroundMark x1="13436" y1="20462" x2="11835" y2="38769"/>
                        <a14:foregroundMark x1="7147" y1="67692" x2="3945" y2="75846"/>
                        <a14:foregroundMark x1="3945" y1="75846" x2="3373" y2="78462"/>
                        <a14:foregroundMark x1="12750" y1="62000" x2="14065" y2="68308"/>
                        <a14:foregroundMark x1="33219" y1="17385" x2="33734" y2="24923"/>
                        <a14:foregroundMark x1="31732" y1="56000" x2="34191" y2="64000"/>
                        <a14:foregroundMark x1="35678" y1="88769" x2="36764" y2="89538"/>
                        <a14:foregroundMark x1="52659" y1="18615" x2="50715" y2="30308"/>
                        <a14:foregroundMark x1="50715" y1="30308" x2="49857" y2="61692"/>
                        <a14:foregroundMark x1="51401" y1="65538" x2="51286" y2="75538"/>
                        <a14:foregroundMark x1="51172" y1="75231" x2="50943" y2="81538"/>
                        <a14:foregroundMark x1="72270" y1="18923" x2="72270" y2="24000"/>
                        <a14:foregroundMark x1="71984" y1="15692" x2="72499" y2="17385"/>
                        <a14:foregroundMark x1="68954" y1="52308" x2="67467" y2="62308"/>
                        <a14:foregroundMark x1="63579" y1="87231" x2="64494" y2="89231"/>
                        <a14:foregroundMark x1="91195" y1="34923" x2="90109" y2="50923"/>
                        <a14:foregroundMark x1="90109" y1="50923" x2="87822" y2="62308"/>
                        <a14:foregroundMark x1="68839" y1="53231" x2="68153" y2="60769"/>
                        <a14:foregroundMark x1="90623" y1="31231" x2="90852" y2="42154"/>
                        <a14:foregroundMark x1="92167" y1="19538" x2="92967" y2="22615"/>
                        <a14:backgroundMark x1="48027" y1="45385" x2="48027" y2="45385"/>
                        <a14:backgroundMark x1="48256" y1="43231" x2="48256" y2="43231"/>
                        <a14:backgroundMark x1="48370" y1="41846" x2="48370" y2="41846"/>
                        <a14:backgroundMark x1="48370" y1="41231" x2="48370" y2="41231"/>
                        <a14:backgroundMark x1="48599" y1="40000" x2="48599" y2="40000"/>
                        <a14:backgroundMark x1="50086" y1="92923" x2="52773" y2="92000"/>
                        <a14:backgroundMark x1="93082" y1="28615" x2="92510" y2="27692"/>
                      </a14:backgroundRemoval>
                    </a14:imgEffect>
                  </a14:imgLayer>
                </a14:imgProps>
              </a:ext>
              <a:ext uri="{28A0092B-C50C-407E-A947-70E740481C1C}">
                <a14:useLocalDpi xmlns:a14="http://schemas.microsoft.com/office/drawing/2010/main" val="0"/>
              </a:ext>
            </a:extLst>
          </a:blip>
          <a:srcRect t="8842" b="7105"/>
          <a:stretch>
            <a:fillRect/>
          </a:stretch>
        </p:blipFill>
        <p:spPr bwMode="auto">
          <a:xfrm>
            <a:off x="9055775" y="4964474"/>
            <a:ext cx="2914811" cy="910419"/>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48">
            <a:extLst>
              <a:ext uri="{FF2B5EF4-FFF2-40B4-BE49-F238E27FC236}">
                <a16:creationId xmlns:a16="http://schemas.microsoft.com/office/drawing/2014/main" id="{3421F9B8-7B4F-7962-6617-B5FD11ABB177}"/>
              </a:ext>
            </a:extLst>
          </p:cNvPr>
          <p:cNvSpPr/>
          <p:nvPr/>
        </p:nvSpPr>
        <p:spPr bwMode="auto">
          <a:xfrm>
            <a:off x="3900731" y="1411012"/>
            <a:ext cx="2487189" cy="340684"/>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 sz="1400">
                <a:solidFill>
                  <a:srgbClr val="5C5C5C"/>
                </a:solidFill>
                <a:latin typeface="Roboto" panose="02000000000000000000" pitchFamily="2" charset="0"/>
                <a:ea typeface="Roboto" panose="02000000000000000000" pitchFamily="2" charset="0"/>
              </a:rPr>
              <a:t>Datos cinemáticos (ángulos)</a:t>
            </a:r>
            <a:endParaRPr lang="ca-ES" sz="1400">
              <a:solidFill>
                <a:srgbClr val="5C5C5C"/>
              </a:solidFill>
              <a:latin typeface="Roboto" panose="02000000000000000000" pitchFamily="2" charset="0"/>
              <a:ea typeface="Roboto" panose="02000000000000000000" pitchFamily="2" charset="0"/>
            </a:endParaRPr>
          </a:p>
        </p:txBody>
      </p:sp>
      <p:sp>
        <p:nvSpPr>
          <p:cNvPr id="26" name="Rounded Rectangle 48">
            <a:extLst>
              <a:ext uri="{FF2B5EF4-FFF2-40B4-BE49-F238E27FC236}">
                <a16:creationId xmlns:a16="http://schemas.microsoft.com/office/drawing/2014/main" id="{2D3689E8-86FE-A69E-3204-10D362351C57}"/>
              </a:ext>
            </a:extLst>
          </p:cNvPr>
          <p:cNvSpPr/>
          <p:nvPr/>
        </p:nvSpPr>
        <p:spPr bwMode="auto">
          <a:xfrm>
            <a:off x="8176683" y="2052311"/>
            <a:ext cx="827470" cy="301478"/>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 sz="1600">
                <a:solidFill>
                  <a:srgbClr val="5C5C5C"/>
                </a:solidFill>
                <a:latin typeface="Roboto" panose="02000000000000000000" pitchFamily="2" charset="0"/>
                <a:ea typeface="Roboto" panose="02000000000000000000" pitchFamily="2" charset="0"/>
              </a:rPr>
              <a:t>RMSE</a:t>
            </a:r>
            <a:endParaRPr lang="ca-ES" sz="1600">
              <a:solidFill>
                <a:srgbClr val="5C5C5C"/>
              </a:solidFill>
              <a:latin typeface="Roboto" panose="02000000000000000000" pitchFamily="2" charset="0"/>
              <a:ea typeface="Roboto" panose="02000000000000000000" pitchFamily="2" charset="0"/>
            </a:endParaRPr>
          </a:p>
        </p:txBody>
      </p:sp>
      <p:sp>
        <p:nvSpPr>
          <p:cNvPr id="27" name="Rounded Rectangle 48">
            <a:extLst>
              <a:ext uri="{FF2B5EF4-FFF2-40B4-BE49-F238E27FC236}">
                <a16:creationId xmlns:a16="http://schemas.microsoft.com/office/drawing/2014/main" id="{91126414-A707-321F-FD8E-28F60846F1C4}"/>
              </a:ext>
            </a:extLst>
          </p:cNvPr>
          <p:cNvSpPr/>
          <p:nvPr/>
        </p:nvSpPr>
        <p:spPr bwMode="auto">
          <a:xfrm>
            <a:off x="7386284" y="5874893"/>
            <a:ext cx="827470" cy="301478"/>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 sz="1600">
                <a:solidFill>
                  <a:srgbClr val="5C5C5C"/>
                </a:solidFill>
                <a:latin typeface="Roboto" panose="02000000000000000000" pitchFamily="2" charset="0"/>
                <a:ea typeface="Roboto" panose="02000000000000000000" pitchFamily="2" charset="0"/>
              </a:rPr>
              <a:t>RMSE</a:t>
            </a:r>
            <a:endParaRPr lang="ca-ES" sz="1600">
              <a:solidFill>
                <a:srgbClr val="5C5C5C"/>
              </a:solidFill>
              <a:latin typeface="Roboto" panose="02000000000000000000" pitchFamily="2" charset="0"/>
              <a:ea typeface="Roboto" panose="02000000000000000000" pitchFamily="2" charset="0"/>
            </a:endParaRPr>
          </a:p>
        </p:txBody>
      </p:sp>
      <p:sp>
        <p:nvSpPr>
          <p:cNvPr id="28" name="Rounded Rectangle 48">
            <a:extLst>
              <a:ext uri="{FF2B5EF4-FFF2-40B4-BE49-F238E27FC236}">
                <a16:creationId xmlns:a16="http://schemas.microsoft.com/office/drawing/2014/main" id="{DED01E42-3FE2-25BC-6EED-5769401D8FB9}"/>
              </a:ext>
            </a:extLst>
          </p:cNvPr>
          <p:cNvSpPr/>
          <p:nvPr/>
        </p:nvSpPr>
        <p:spPr bwMode="auto">
          <a:xfrm>
            <a:off x="3900730" y="4606034"/>
            <a:ext cx="2487189" cy="340684"/>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 sz="1400">
                <a:solidFill>
                  <a:srgbClr val="5C5C5C"/>
                </a:solidFill>
                <a:latin typeface="Roboto" panose="02000000000000000000" pitchFamily="2" charset="0"/>
                <a:ea typeface="Roboto" panose="02000000000000000000" pitchFamily="2" charset="0"/>
              </a:rPr>
              <a:t>Datos cinemáticos (ángulos)</a:t>
            </a:r>
            <a:endParaRPr lang="ca-ES" sz="1400">
              <a:solidFill>
                <a:srgbClr val="5C5C5C"/>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61510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a:latin typeface="Roboto" panose="02000000000000000000" pitchFamily="2" charset="0"/>
                <a:ea typeface="Roboto" panose="02000000000000000000" pitchFamily="2" charset="0"/>
                <a:cs typeface="Roboto" panose="02000000000000000000" pitchFamily="2" charset="0"/>
              </a:rPr>
              <a:t>Estado del arte </a:t>
            </a:r>
            <a:endParaRPr lang="en-US">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0D0DF393-88EF-93B5-F4BD-9C519220B348}"/>
              </a:ext>
            </a:extLst>
          </p:cNvPr>
          <p:cNvSpPr txBox="1"/>
          <p:nvPr/>
        </p:nvSpPr>
        <p:spPr>
          <a:xfrm>
            <a:off x="3718488" y="5469494"/>
            <a:ext cx="6123062" cy="369332"/>
          </a:xfrm>
          <a:prstGeom prst="rect">
            <a:avLst/>
          </a:prstGeom>
          <a:noFill/>
        </p:spPr>
        <p:txBody>
          <a:bodyPr wrap="square">
            <a:spAutoFit/>
          </a:bodyPr>
          <a:lstStyle/>
          <a:p>
            <a:endParaRPr lang="en-ES"/>
          </a:p>
        </p:txBody>
      </p:sp>
      <p:sp>
        <p:nvSpPr>
          <p:cNvPr id="19" name="TextBox 18">
            <a:extLst>
              <a:ext uri="{FF2B5EF4-FFF2-40B4-BE49-F238E27FC236}">
                <a16:creationId xmlns:a16="http://schemas.microsoft.com/office/drawing/2014/main" id="{C8E1791A-AEC2-56E5-DC46-83EC6169C474}"/>
              </a:ext>
            </a:extLst>
          </p:cNvPr>
          <p:cNvSpPr txBox="1"/>
          <p:nvPr/>
        </p:nvSpPr>
        <p:spPr>
          <a:xfrm>
            <a:off x="3718488" y="3891224"/>
            <a:ext cx="6123062" cy="369332"/>
          </a:xfrm>
          <a:prstGeom prst="rect">
            <a:avLst/>
          </a:prstGeom>
          <a:noFill/>
        </p:spPr>
        <p:txBody>
          <a:bodyPr wrap="square">
            <a:spAutoFit/>
          </a:bodyPr>
          <a:lstStyle/>
          <a:p>
            <a:endParaRPr lang="en-ES"/>
          </a:p>
        </p:txBody>
      </p:sp>
      <p:pic>
        <p:nvPicPr>
          <p:cNvPr id="3" name="Picture 2">
            <a:extLst>
              <a:ext uri="{FF2B5EF4-FFF2-40B4-BE49-F238E27FC236}">
                <a16:creationId xmlns:a16="http://schemas.microsoft.com/office/drawing/2014/main" id="{2FE1C8CD-8F48-43CD-4CAA-2D7200B3ED43}"/>
              </a:ext>
            </a:extLst>
          </p:cNvPr>
          <p:cNvPicPr>
            <a:picLocks noChangeAspect="1"/>
          </p:cNvPicPr>
          <p:nvPr/>
        </p:nvPicPr>
        <p:blipFill>
          <a:blip r:embed="rId4"/>
          <a:stretch>
            <a:fillRect/>
          </a:stretch>
        </p:blipFill>
        <p:spPr>
          <a:xfrm>
            <a:off x="2745149" y="1058783"/>
            <a:ext cx="6701702" cy="5372348"/>
          </a:xfrm>
          <a:prstGeom prst="rect">
            <a:avLst/>
          </a:prstGeom>
          <a:ln>
            <a:noFill/>
          </a:ln>
          <a:effectLst>
            <a:outerShdw blurRad="292100" dist="139700" dir="2700000" algn="tl" rotWithShape="0">
              <a:srgbClr val="333333">
                <a:alpha val="65000"/>
              </a:srgbClr>
            </a:outerShdw>
          </a:effectLst>
        </p:spPr>
      </p:pic>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2912967"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a:solidFill>
                  <a:srgbClr val="262626">
                    <a:lumMod val="75000"/>
                    <a:lumOff val="25000"/>
                  </a:srgbClr>
                </a:solidFill>
                <a:latin typeface="Roboto"/>
                <a:ea typeface="+mj-ea"/>
                <a:cs typeface="+mj-cs"/>
              </a:rPr>
              <a:t>Estudios relevantes     </a:t>
            </a:r>
            <a:endParaRPr kumimoji="0" lang="es-ES_tradnl" sz="2400" i="0" u="none" strike="noStrike" kern="1200" cap="none" spc="0" normalizeH="0" baseline="0">
              <a:ln>
                <a:noFill/>
              </a:ln>
              <a:solidFill>
                <a:srgbClr val="262626">
                  <a:lumMod val="75000"/>
                  <a:lumOff val="25000"/>
                </a:srgbClr>
              </a:solidFill>
              <a:effectLst/>
              <a:uLnTx/>
              <a:uFillTx/>
              <a:latin typeface="Roboto"/>
              <a:ea typeface="+mj-ea"/>
              <a:cs typeface="+mj-cs"/>
            </a:endParaRPr>
          </a:p>
        </p:txBody>
      </p:sp>
    </p:spTree>
    <p:extLst>
      <p:ext uri="{BB962C8B-B14F-4D97-AF65-F5344CB8AC3E}">
        <p14:creationId xmlns:p14="http://schemas.microsoft.com/office/powerpoint/2010/main" val="4170711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98443"/>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Métodos</a:t>
            </a: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3640170"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Herramientas y Software </a:t>
            </a:r>
          </a:p>
        </p:txBody>
      </p:sp>
      <p:pic>
        <p:nvPicPr>
          <p:cNvPr id="28" name="Picture 12" descr="Visual Studio Code and VS Code icons and names usage guidelines">
            <a:extLst>
              <a:ext uri="{FF2B5EF4-FFF2-40B4-BE49-F238E27FC236}">
                <a16:creationId xmlns:a16="http://schemas.microsoft.com/office/drawing/2014/main" id="{7A190C99-08EF-5E06-E124-672DA320D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1369" y="2883548"/>
            <a:ext cx="991755" cy="9917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6" name="Imagen 68">
            <a:extLst>
              <a:ext uri="{FF2B5EF4-FFF2-40B4-BE49-F238E27FC236}">
                <a16:creationId xmlns:a16="http://schemas.microsoft.com/office/drawing/2014/main" id="{F561E21C-B428-7FA6-2F38-2D0BF8401A00}"/>
              </a:ext>
            </a:extLst>
          </p:cNvPr>
          <p:cNvPicPr>
            <a:picLocks noChangeAspect="1"/>
          </p:cNvPicPr>
          <p:nvPr/>
        </p:nvPicPr>
        <p:blipFill>
          <a:blip r:embed="rId5"/>
          <a:stretch>
            <a:fillRect/>
          </a:stretch>
        </p:blipFill>
        <p:spPr>
          <a:xfrm>
            <a:off x="5493671" y="2900600"/>
            <a:ext cx="991755" cy="987897"/>
          </a:xfrm>
          <a:prstGeom prst="rect">
            <a:avLst/>
          </a:prstGeom>
          <a:ln>
            <a:noFill/>
          </a:ln>
          <a:effectLst>
            <a:outerShdw blurRad="292100" dist="139700" dir="2700000" algn="tl" rotWithShape="0">
              <a:srgbClr val="333333">
                <a:alpha val="65000"/>
              </a:srgbClr>
            </a:outerShdw>
          </a:effectLst>
        </p:spPr>
      </p:pic>
      <p:pic>
        <p:nvPicPr>
          <p:cNvPr id="1026" name="Picture 2" descr="Git full logo transparent PNG - StickPNG">
            <a:extLst>
              <a:ext uri="{FF2B5EF4-FFF2-40B4-BE49-F238E27FC236}">
                <a16:creationId xmlns:a16="http://schemas.microsoft.com/office/drawing/2014/main" id="{4B76B82A-27A9-300F-17E1-8F3A1096BF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636" r="27624"/>
          <a:stretch/>
        </p:blipFill>
        <p:spPr bwMode="auto">
          <a:xfrm>
            <a:off x="7421739" y="2900600"/>
            <a:ext cx="991755" cy="1153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GitHub Logo and symbol, meaning, history, PNG, brand">
            <a:extLst>
              <a:ext uri="{FF2B5EF4-FFF2-40B4-BE49-F238E27FC236}">
                <a16:creationId xmlns:a16="http://schemas.microsoft.com/office/drawing/2014/main" id="{60343A03-A4D7-C404-54D9-AE8AC9104B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66804" y="2931993"/>
            <a:ext cx="1737458" cy="9773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Csv - Iconos gratis de archivos y carpetas">
            <a:extLst>
              <a:ext uri="{FF2B5EF4-FFF2-40B4-BE49-F238E27FC236}">
                <a16:creationId xmlns:a16="http://schemas.microsoft.com/office/drawing/2014/main" id="{3F4429F0-E67A-B999-4930-2EBB01ED16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7739" y="2790777"/>
            <a:ext cx="1097719" cy="10977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14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98443"/>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Métodos</a:t>
            </a: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3388040"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Obtención de los datos</a:t>
            </a:r>
          </a:p>
        </p:txBody>
      </p:sp>
      <p:pic>
        <p:nvPicPr>
          <p:cNvPr id="3" name="Picture 2">
            <a:extLst>
              <a:ext uri="{FF2B5EF4-FFF2-40B4-BE49-F238E27FC236}">
                <a16:creationId xmlns:a16="http://schemas.microsoft.com/office/drawing/2014/main" id="{923B0A26-71D4-2087-8FE1-56DAB4A28B35}"/>
              </a:ext>
            </a:extLst>
          </p:cNvPr>
          <p:cNvPicPr>
            <a:picLocks noChangeAspect="1"/>
          </p:cNvPicPr>
          <p:nvPr/>
        </p:nvPicPr>
        <p:blipFill>
          <a:blip r:embed="rId4"/>
          <a:stretch>
            <a:fillRect/>
          </a:stretch>
        </p:blipFill>
        <p:spPr>
          <a:xfrm>
            <a:off x="751239" y="1296195"/>
            <a:ext cx="10689523" cy="4690144"/>
          </a:xfrm>
          <a:prstGeom prst="rect">
            <a:avLst/>
          </a:prstGeom>
          <a:ln>
            <a:noFill/>
          </a:ln>
          <a:effectLst>
            <a:outerShdw blurRad="190500" algn="tl" rotWithShape="0">
              <a:srgbClr val="000000">
                <a:alpha val="70000"/>
              </a:srgbClr>
            </a:outerShdw>
          </a:effectLst>
        </p:spPr>
      </p:pic>
      <p:sp>
        <p:nvSpPr>
          <p:cNvPr id="7" name="Rounded Rectangle 48">
            <a:extLst>
              <a:ext uri="{FF2B5EF4-FFF2-40B4-BE49-F238E27FC236}">
                <a16:creationId xmlns:a16="http://schemas.microsoft.com/office/drawing/2014/main" id="{BCD6E492-E369-FB94-6D92-F95EE1465B3A}"/>
              </a:ext>
            </a:extLst>
          </p:cNvPr>
          <p:cNvSpPr/>
          <p:nvPr/>
        </p:nvSpPr>
        <p:spPr bwMode="auto">
          <a:xfrm>
            <a:off x="7013389" y="2220876"/>
            <a:ext cx="931732" cy="294332"/>
          </a:xfrm>
          <a:prstGeom prst="roundRect">
            <a:avLst>
              <a:gd name="adj" fmla="val 5000"/>
            </a:avLst>
          </a:prstGeom>
          <a:solidFill>
            <a:schemeClr val="accent1">
              <a:lumMod val="20000"/>
              <a:lumOff val="80000"/>
            </a:schemeClr>
          </a:solidFill>
          <a:ln w="9525">
            <a:solidFill>
              <a:srgbClr val="363636"/>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 sz="1400" dirty="0">
                <a:solidFill>
                  <a:srgbClr val="5C5C5C"/>
                </a:solidFill>
                <a:latin typeface="Roboto" panose="02000000000000000000" pitchFamily="2" charset="0"/>
                <a:ea typeface="Roboto" panose="02000000000000000000" pitchFamily="2" charset="0"/>
              </a:rPr>
              <a:t>Paciente</a:t>
            </a:r>
            <a:endParaRPr lang="ca-ES" sz="1400" dirty="0">
              <a:solidFill>
                <a:srgbClr val="5C5C5C"/>
              </a:solidFill>
              <a:latin typeface="Roboto" panose="02000000000000000000" pitchFamily="2" charset="0"/>
              <a:ea typeface="Roboto" panose="02000000000000000000" pitchFamily="2" charset="0"/>
            </a:endParaRPr>
          </a:p>
        </p:txBody>
      </p:sp>
      <p:sp>
        <p:nvSpPr>
          <p:cNvPr id="9" name="Rounded Rectangle 48">
            <a:extLst>
              <a:ext uri="{FF2B5EF4-FFF2-40B4-BE49-F238E27FC236}">
                <a16:creationId xmlns:a16="http://schemas.microsoft.com/office/drawing/2014/main" id="{4F7F93DC-2E03-8BB5-D6D2-312AA0B6D7EC}"/>
              </a:ext>
            </a:extLst>
          </p:cNvPr>
          <p:cNvSpPr/>
          <p:nvPr/>
        </p:nvSpPr>
        <p:spPr bwMode="auto">
          <a:xfrm>
            <a:off x="899292" y="1501821"/>
            <a:ext cx="985890" cy="340684"/>
          </a:xfrm>
          <a:prstGeom prst="roundRect">
            <a:avLst>
              <a:gd name="adj" fmla="val 5000"/>
            </a:avLst>
          </a:prstGeom>
          <a:solidFill>
            <a:schemeClr val="accent1">
              <a:lumMod val="20000"/>
              <a:lumOff val="80000"/>
            </a:schemeClr>
          </a:solidFill>
          <a:ln w="9525">
            <a:solidFill>
              <a:srgbClr val="363636"/>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 sz="1400" dirty="0">
                <a:solidFill>
                  <a:srgbClr val="5C5C5C"/>
                </a:solidFill>
                <a:latin typeface="Roboto" panose="02000000000000000000" pitchFamily="2" charset="0"/>
                <a:ea typeface="Roboto" panose="02000000000000000000" pitchFamily="2" charset="0"/>
              </a:rPr>
              <a:t>Software</a:t>
            </a:r>
            <a:endParaRPr lang="ca-ES" sz="1400" dirty="0">
              <a:solidFill>
                <a:srgbClr val="5C5C5C"/>
              </a:solidFill>
              <a:latin typeface="Roboto" panose="02000000000000000000" pitchFamily="2" charset="0"/>
              <a:ea typeface="Roboto" panose="02000000000000000000" pitchFamily="2" charset="0"/>
            </a:endParaRPr>
          </a:p>
        </p:txBody>
      </p:sp>
      <p:sp>
        <p:nvSpPr>
          <p:cNvPr id="10" name="Rounded Rectangle 48">
            <a:extLst>
              <a:ext uri="{FF2B5EF4-FFF2-40B4-BE49-F238E27FC236}">
                <a16:creationId xmlns:a16="http://schemas.microsoft.com/office/drawing/2014/main" id="{A7F9EE16-70CE-DBBE-89C1-F89B9C86399E}"/>
              </a:ext>
            </a:extLst>
          </p:cNvPr>
          <p:cNvSpPr/>
          <p:nvPr/>
        </p:nvSpPr>
        <p:spPr bwMode="auto">
          <a:xfrm>
            <a:off x="9446547" y="1481210"/>
            <a:ext cx="1030144" cy="340684"/>
          </a:xfrm>
          <a:prstGeom prst="roundRect">
            <a:avLst>
              <a:gd name="adj" fmla="val 5000"/>
            </a:avLst>
          </a:prstGeom>
          <a:solidFill>
            <a:schemeClr val="accent1">
              <a:lumMod val="20000"/>
              <a:lumOff val="80000"/>
            </a:schemeClr>
          </a:solidFill>
          <a:ln w="9525">
            <a:solidFill>
              <a:srgbClr val="363636"/>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 sz="1400" dirty="0">
                <a:solidFill>
                  <a:srgbClr val="5C5C5C"/>
                </a:solidFill>
                <a:latin typeface="Roboto" panose="02000000000000000000" pitchFamily="2" charset="0"/>
                <a:ea typeface="Roboto" panose="02000000000000000000" pitchFamily="2" charset="0"/>
              </a:rPr>
              <a:t>Cámaras</a:t>
            </a:r>
            <a:endParaRPr lang="ca-ES" sz="1400" dirty="0">
              <a:solidFill>
                <a:srgbClr val="5C5C5C"/>
              </a:solidFill>
              <a:latin typeface="Roboto" panose="02000000000000000000" pitchFamily="2" charset="0"/>
              <a:ea typeface="Roboto" panose="02000000000000000000" pitchFamily="2" charset="0"/>
            </a:endParaRPr>
          </a:p>
        </p:txBody>
      </p:sp>
      <p:sp>
        <p:nvSpPr>
          <p:cNvPr id="11" name="Rounded Rectangle 48">
            <a:extLst>
              <a:ext uri="{FF2B5EF4-FFF2-40B4-BE49-F238E27FC236}">
                <a16:creationId xmlns:a16="http://schemas.microsoft.com/office/drawing/2014/main" id="{6AA9AB45-E0A0-C984-294A-C003DD7A9AB5}"/>
              </a:ext>
            </a:extLst>
          </p:cNvPr>
          <p:cNvSpPr/>
          <p:nvPr/>
        </p:nvSpPr>
        <p:spPr bwMode="auto">
          <a:xfrm>
            <a:off x="8095047" y="5485545"/>
            <a:ext cx="1866572" cy="340684"/>
          </a:xfrm>
          <a:prstGeom prst="roundRect">
            <a:avLst>
              <a:gd name="adj" fmla="val 5000"/>
            </a:avLst>
          </a:prstGeom>
          <a:solidFill>
            <a:schemeClr val="accent1">
              <a:lumMod val="20000"/>
              <a:lumOff val="80000"/>
            </a:schemeClr>
          </a:solidFill>
          <a:ln w="9525">
            <a:solidFill>
              <a:srgbClr val="363636"/>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 sz="1400" dirty="0">
                <a:solidFill>
                  <a:srgbClr val="5C5C5C"/>
                </a:solidFill>
                <a:latin typeface="Roboto" panose="02000000000000000000" pitchFamily="2" charset="0"/>
                <a:ea typeface="Roboto" panose="02000000000000000000" pitchFamily="2" charset="0"/>
              </a:rPr>
              <a:t>Plataforma de fuerza </a:t>
            </a:r>
            <a:endParaRPr lang="ca-ES" sz="1400" dirty="0">
              <a:solidFill>
                <a:srgbClr val="5C5C5C"/>
              </a:solidFill>
              <a:latin typeface="Roboto" panose="02000000000000000000" pitchFamily="2" charset="0"/>
              <a:ea typeface="Roboto" panose="02000000000000000000" pitchFamily="2" charset="0"/>
            </a:endParaRPr>
          </a:p>
        </p:txBody>
      </p:sp>
      <p:sp>
        <p:nvSpPr>
          <p:cNvPr id="16" name="Rounded Rectangle 48">
            <a:extLst>
              <a:ext uri="{FF2B5EF4-FFF2-40B4-BE49-F238E27FC236}">
                <a16:creationId xmlns:a16="http://schemas.microsoft.com/office/drawing/2014/main" id="{F8A38D99-62E8-FFF5-3AFD-63A7B4E52465}"/>
              </a:ext>
            </a:extLst>
          </p:cNvPr>
          <p:cNvSpPr/>
          <p:nvPr/>
        </p:nvSpPr>
        <p:spPr bwMode="auto">
          <a:xfrm>
            <a:off x="6726463" y="4342793"/>
            <a:ext cx="1368584" cy="340684"/>
          </a:xfrm>
          <a:prstGeom prst="roundRect">
            <a:avLst>
              <a:gd name="adj" fmla="val 5000"/>
            </a:avLst>
          </a:prstGeom>
          <a:solidFill>
            <a:schemeClr val="accent1">
              <a:lumMod val="20000"/>
              <a:lumOff val="80000"/>
            </a:schemeClr>
          </a:solidFill>
          <a:ln w="9525">
            <a:solidFill>
              <a:srgbClr val="363636"/>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 sz="1400" dirty="0">
                <a:solidFill>
                  <a:srgbClr val="5C5C5C"/>
                </a:solidFill>
                <a:latin typeface="Roboto" panose="02000000000000000000" pitchFamily="2" charset="0"/>
                <a:ea typeface="Roboto" panose="02000000000000000000" pitchFamily="2" charset="0"/>
              </a:rPr>
              <a:t>Unidad Central</a:t>
            </a:r>
            <a:endParaRPr lang="ca-ES" sz="1400" dirty="0">
              <a:solidFill>
                <a:srgbClr val="5C5C5C"/>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871807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98443"/>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Métodos</a:t>
            </a: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1116275"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Datos </a:t>
            </a:r>
          </a:p>
        </p:txBody>
      </p:sp>
      <p:pic>
        <p:nvPicPr>
          <p:cNvPr id="7" name="Picture 6">
            <a:extLst>
              <a:ext uri="{FF2B5EF4-FFF2-40B4-BE49-F238E27FC236}">
                <a16:creationId xmlns:a16="http://schemas.microsoft.com/office/drawing/2014/main" id="{9988EDF7-BA01-AA62-80F2-44523580B806}"/>
              </a:ext>
            </a:extLst>
          </p:cNvPr>
          <p:cNvPicPr>
            <a:picLocks noChangeAspect="1"/>
          </p:cNvPicPr>
          <p:nvPr/>
        </p:nvPicPr>
        <p:blipFill>
          <a:blip r:embed="rId4"/>
          <a:stretch>
            <a:fillRect/>
          </a:stretch>
        </p:blipFill>
        <p:spPr>
          <a:xfrm>
            <a:off x="5671677" y="1734638"/>
            <a:ext cx="1517606" cy="435282"/>
          </a:xfrm>
          <a:prstGeom prst="rect">
            <a:avLst/>
          </a:prstGeom>
        </p:spPr>
      </p:pic>
      <p:pic>
        <p:nvPicPr>
          <p:cNvPr id="9" name="Imagen 80">
            <a:extLst>
              <a:ext uri="{FF2B5EF4-FFF2-40B4-BE49-F238E27FC236}">
                <a16:creationId xmlns:a16="http://schemas.microsoft.com/office/drawing/2014/main" id="{A899CED3-27AE-7904-0D52-2CE781FFCB6D}"/>
              </a:ext>
            </a:extLst>
          </p:cNvPr>
          <p:cNvPicPr>
            <a:picLocks noChangeAspect="1"/>
          </p:cNvPicPr>
          <p:nvPr/>
        </p:nvPicPr>
        <p:blipFill rotWithShape="1">
          <a:blip r:embed="rId5"/>
          <a:srcRect l="46784"/>
          <a:stretch/>
        </p:blipFill>
        <p:spPr>
          <a:xfrm>
            <a:off x="5872343" y="506236"/>
            <a:ext cx="1116275" cy="1182780"/>
          </a:xfrm>
          <a:prstGeom prst="rect">
            <a:avLst/>
          </a:prstGeom>
        </p:spPr>
      </p:pic>
      <p:sp>
        <p:nvSpPr>
          <p:cNvPr id="22" name="Rounded Rectangle 48">
            <a:extLst>
              <a:ext uri="{FF2B5EF4-FFF2-40B4-BE49-F238E27FC236}">
                <a16:creationId xmlns:a16="http://schemas.microsoft.com/office/drawing/2014/main" id="{6E9F5C08-914C-9F52-94C7-E4CA52A5A403}"/>
              </a:ext>
            </a:extLst>
          </p:cNvPr>
          <p:cNvSpPr/>
          <p:nvPr/>
        </p:nvSpPr>
        <p:spPr bwMode="auto">
          <a:xfrm>
            <a:off x="6456699" y="3143332"/>
            <a:ext cx="1899994" cy="544181"/>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_tradnl" sz="1400" dirty="0">
                <a:solidFill>
                  <a:srgbClr val="5C5C5C"/>
                </a:solidFill>
                <a:latin typeface="Roboto"/>
              </a:rPr>
              <a:t>Alteraciones </a:t>
            </a:r>
          </a:p>
          <a:p>
            <a:pPr algn="ctr"/>
            <a:r>
              <a:rPr lang="es-ES_tradnl" sz="1400" dirty="0">
                <a:solidFill>
                  <a:srgbClr val="5C5C5C"/>
                </a:solidFill>
                <a:latin typeface="Roboto"/>
              </a:rPr>
              <a:t>musculoesqueléticas </a:t>
            </a:r>
            <a:endParaRPr lang="es-ES_tradnl" sz="1400" dirty="0"/>
          </a:p>
        </p:txBody>
      </p:sp>
      <p:pic>
        <p:nvPicPr>
          <p:cNvPr id="9224" name="Picture 8" descr="Heel pain line icon body and painful foot ache Vector Image">
            <a:extLst>
              <a:ext uri="{FF2B5EF4-FFF2-40B4-BE49-F238E27FC236}">
                <a16:creationId xmlns:a16="http://schemas.microsoft.com/office/drawing/2014/main" id="{5ECA0AE0-7CB2-C896-81EE-09324D4A3FE8}"/>
              </a:ext>
            </a:extLst>
          </p:cNvPr>
          <p:cNvPicPr>
            <a:picLocks noChangeAspect="1" noChangeArrowheads="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ackgroundRemoval t="10000" b="90000" l="10000" r="90000">
                        <a14:foregroundMark x1="37100" y1="15370" x2="37100" y2="15370"/>
                        <a14:foregroundMark x1="63700" y1="41481" x2="63700" y2="41481"/>
                        <a14:foregroundMark x1="58300" y1="32870" x2="58300" y2="32870"/>
                        <a14:foregroundMark x1="58100" y1="31759" x2="58100" y2="31759"/>
                        <a14:foregroundMark x1="58100" y1="31759" x2="58100" y2="31759"/>
                        <a14:foregroundMark x1="62800" y1="41019" x2="62800" y2="41019"/>
                        <a14:foregroundMark x1="62800" y1="41019" x2="62800" y2="41019"/>
                        <a14:foregroundMark x1="60600" y1="40370" x2="60600" y2="40370"/>
                        <a14:foregroundMark x1="60600" y1="40370" x2="60600" y2="40370"/>
                        <a14:foregroundMark x1="59700" y1="39815" x2="59400" y2="41019"/>
                        <a14:foregroundMark x1="61200" y1="40185" x2="64100" y2="40185"/>
                        <a14:foregroundMark x1="85100" y1="36667" x2="85100" y2="36667"/>
                        <a14:foregroundMark x1="85100" y1="36667" x2="85100" y2="36667"/>
                        <a14:foregroundMark x1="87600" y1="37500" x2="87600" y2="37500"/>
                        <a14:foregroundMark x1="87600" y1="37500" x2="87600" y2="37500"/>
                        <a14:foregroundMark x1="87600" y1="37500" x2="88700" y2="36759"/>
                        <a14:foregroundMark x1="82500" y1="48426" x2="85200" y2="50463"/>
                        <a14:foregroundMark x1="86000" y1="47778" x2="88000" y2="49259"/>
                        <a14:foregroundMark x1="76803" y1="58490" x2="81205" y2="61207"/>
                        <a14:foregroundMark x1="76710" y1="58549" x2="79380" y2="61935"/>
                        <a14:foregroundMark x1="81030" y1="61314" x2="79798" y2="57623"/>
                        <a14:foregroundMark x1="79939" y1="57661" x2="79600" y2="60741"/>
                        <a14:backgroundMark x1="79800" y1="63796" x2="81400" y2="66296"/>
                        <a14:backgroundMark x1="79800" y1="63148" x2="81400" y2="66019"/>
                        <a14:backgroundMark x1="79400" y1="62407" x2="80300" y2="64259"/>
                        <a14:backgroundMark x1="80100" y1="62407" x2="81000" y2="64444"/>
                        <a14:backgroundMark x1="80000" y1="62593" x2="81800" y2="67037"/>
                        <a14:backgroundMark x1="80100" y1="63426" x2="80100" y2="63426"/>
                        <a14:backgroundMark x1="78900" y1="62407" x2="80700" y2="63333"/>
                        <a14:backgroundMark x1="80000" y1="61944" x2="81400" y2="63611"/>
                        <a14:backgroundMark x1="79600" y1="61759" x2="79000" y2="63611"/>
                        <a14:backgroundMark x1="79000" y1="56667" x2="79200" y2="55833"/>
                        <a14:backgroundMark x1="79600" y1="55556" x2="79000" y2="57407"/>
                        <a14:backgroundMark x1="78900" y1="57222" x2="80700" y2="55000"/>
                        <a14:backgroundMark x1="72300" y1="54352" x2="75400" y2="59444"/>
                        <a14:backgroundMark x1="72700" y1="54167" x2="75200" y2="58704"/>
                        <a14:backgroundMark x1="73200" y1="56574" x2="75600" y2="59259"/>
                      </a14:backgroundRemoval>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142151" y="4448001"/>
            <a:ext cx="629623" cy="679991"/>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48">
            <a:extLst>
              <a:ext uri="{FF2B5EF4-FFF2-40B4-BE49-F238E27FC236}">
                <a16:creationId xmlns:a16="http://schemas.microsoft.com/office/drawing/2014/main" id="{E6A26BAE-B8E1-A826-3525-E55276017D0F}"/>
              </a:ext>
            </a:extLst>
          </p:cNvPr>
          <p:cNvSpPr/>
          <p:nvPr/>
        </p:nvSpPr>
        <p:spPr bwMode="auto">
          <a:xfrm>
            <a:off x="4867105" y="3145616"/>
            <a:ext cx="1512716" cy="441370"/>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just"/>
            <a:r>
              <a:rPr lang="es-ES_tradnl" sz="1400" dirty="0">
                <a:solidFill>
                  <a:srgbClr val="5C5C5C"/>
                </a:solidFill>
                <a:latin typeface="Roboto"/>
              </a:rPr>
              <a:t>Controles sanos</a:t>
            </a:r>
            <a:endParaRPr lang="es-ES_tradnl" sz="1400" dirty="0"/>
          </a:p>
        </p:txBody>
      </p:sp>
      <p:sp>
        <p:nvSpPr>
          <p:cNvPr id="25" name="Rounded Rectangle 48">
            <a:extLst>
              <a:ext uri="{FF2B5EF4-FFF2-40B4-BE49-F238E27FC236}">
                <a16:creationId xmlns:a16="http://schemas.microsoft.com/office/drawing/2014/main" id="{31A431C8-8DDF-79CF-A05C-79CC66E7EE36}"/>
              </a:ext>
            </a:extLst>
          </p:cNvPr>
          <p:cNvSpPr/>
          <p:nvPr/>
        </p:nvSpPr>
        <p:spPr bwMode="auto">
          <a:xfrm>
            <a:off x="5274608" y="3782172"/>
            <a:ext cx="500458" cy="301478"/>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r>
              <a:rPr lang="en-ES" sz="1600" b="1" dirty="0">
                <a:solidFill>
                  <a:srgbClr val="494B69"/>
                </a:solidFill>
                <a:latin typeface="Roboto" panose="02000000000000000000" pitchFamily="2" charset="0"/>
                <a:ea typeface="Roboto" panose="02000000000000000000" pitchFamily="2" charset="0"/>
                <a:cs typeface="Roboto" panose="02000000000000000000" pitchFamily="2" charset="0"/>
              </a:rPr>
              <a:t>HC</a:t>
            </a:r>
          </a:p>
        </p:txBody>
      </p:sp>
      <p:sp>
        <p:nvSpPr>
          <p:cNvPr id="26" name="Rounded Rectangle 48">
            <a:extLst>
              <a:ext uri="{FF2B5EF4-FFF2-40B4-BE49-F238E27FC236}">
                <a16:creationId xmlns:a16="http://schemas.microsoft.com/office/drawing/2014/main" id="{39A869D5-9964-E70B-BF04-06E8C090604A}"/>
              </a:ext>
            </a:extLst>
          </p:cNvPr>
          <p:cNvSpPr/>
          <p:nvPr/>
        </p:nvSpPr>
        <p:spPr bwMode="auto">
          <a:xfrm>
            <a:off x="6533927" y="3821739"/>
            <a:ext cx="348091" cy="301478"/>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r>
              <a:rPr lang="en-ES" sz="1600" b="1" dirty="0">
                <a:solidFill>
                  <a:srgbClr val="494B69"/>
                </a:solidFill>
                <a:latin typeface="Roboto" panose="02000000000000000000" pitchFamily="2" charset="0"/>
                <a:ea typeface="Roboto" panose="02000000000000000000" pitchFamily="2" charset="0"/>
                <a:cs typeface="Roboto" panose="02000000000000000000" pitchFamily="2" charset="0"/>
              </a:rPr>
              <a:t>A</a:t>
            </a:r>
          </a:p>
        </p:txBody>
      </p:sp>
      <p:sp>
        <p:nvSpPr>
          <p:cNvPr id="27" name="Rounded Rectangle 48">
            <a:extLst>
              <a:ext uri="{FF2B5EF4-FFF2-40B4-BE49-F238E27FC236}">
                <a16:creationId xmlns:a16="http://schemas.microsoft.com/office/drawing/2014/main" id="{2F86AF14-9D49-E0B2-925F-ECC9C7214198}"/>
              </a:ext>
            </a:extLst>
          </p:cNvPr>
          <p:cNvSpPr/>
          <p:nvPr/>
        </p:nvSpPr>
        <p:spPr bwMode="auto">
          <a:xfrm>
            <a:off x="6533929" y="4601246"/>
            <a:ext cx="348091" cy="301478"/>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r>
              <a:rPr lang="en-ES" sz="1600" b="1" dirty="0">
                <a:solidFill>
                  <a:srgbClr val="494B69"/>
                </a:solidFill>
                <a:latin typeface="Roboto" panose="02000000000000000000" pitchFamily="2" charset="0"/>
                <a:ea typeface="Roboto" panose="02000000000000000000" pitchFamily="2" charset="0"/>
                <a:cs typeface="Roboto" panose="02000000000000000000" pitchFamily="2" charset="0"/>
              </a:rPr>
              <a:t>C</a:t>
            </a:r>
          </a:p>
        </p:txBody>
      </p:sp>
      <p:sp>
        <p:nvSpPr>
          <p:cNvPr id="28" name="Rounded Rectangle 48">
            <a:extLst>
              <a:ext uri="{FF2B5EF4-FFF2-40B4-BE49-F238E27FC236}">
                <a16:creationId xmlns:a16="http://schemas.microsoft.com/office/drawing/2014/main" id="{BFD493BD-5421-FDA7-80BF-2C14B2C74354}"/>
              </a:ext>
            </a:extLst>
          </p:cNvPr>
          <p:cNvSpPr/>
          <p:nvPr/>
        </p:nvSpPr>
        <p:spPr bwMode="auto">
          <a:xfrm>
            <a:off x="6533928" y="5381798"/>
            <a:ext cx="348091" cy="301478"/>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r>
              <a:rPr lang="en-ES" sz="1600" b="1" dirty="0">
                <a:solidFill>
                  <a:srgbClr val="494B69"/>
                </a:solidFill>
                <a:latin typeface="Roboto" panose="02000000000000000000" pitchFamily="2" charset="0"/>
                <a:ea typeface="Roboto" panose="02000000000000000000" pitchFamily="2" charset="0"/>
                <a:cs typeface="Roboto" panose="02000000000000000000" pitchFamily="2" charset="0"/>
              </a:rPr>
              <a:t>H</a:t>
            </a:r>
          </a:p>
        </p:txBody>
      </p:sp>
      <p:sp>
        <p:nvSpPr>
          <p:cNvPr id="29" name="Rounded Rectangle 48">
            <a:extLst>
              <a:ext uri="{FF2B5EF4-FFF2-40B4-BE49-F238E27FC236}">
                <a16:creationId xmlns:a16="http://schemas.microsoft.com/office/drawing/2014/main" id="{F57F5461-EFB7-B173-3A76-9B313EC60CE8}"/>
              </a:ext>
            </a:extLst>
          </p:cNvPr>
          <p:cNvSpPr/>
          <p:nvPr/>
        </p:nvSpPr>
        <p:spPr bwMode="auto">
          <a:xfrm>
            <a:off x="6540156" y="6161305"/>
            <a:ext cx="348091" cy="301478"/>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r>
              <a:rPr lang="en-ES" sz="1600" b="1" dirty="0">
                <a:solidFill>
                  <a:srgbClr val="494B69"/>
                </a:solidFill>
                <a:latin typeface="Roboto" panose="02000000000000000000" pitchFamily="2" charset="0"/>
                <a:ea typeface="Roboto" panose="02000000000000000000" pitchFamily="2" charset="0"/>
                <a:cs typeface="Roboto" panose="02000000000000000000" pitchFamily="2" charset="0"/>
              </a:rPr>
              <a:t>K</a:t>
            </a:r>
          </a:p>
        </p:txBody>
      </p:sp>
      <p:sp>
        <p:nvSpPr>
          <p:cNvPr id="30" name="Rounded Rectangle 48">
            <a:extLst>
              <a:ext uri="{FF2B5EF4-FFF2-40B4-BE49-F238E27FC236}">
                <a16:creationId xmlns:a16="http://schemas.microsoft.com/office/drawing/2014/main" id="{3FCAAA0D-CEAA-029F-BD73-BB0C9BAB9CB2}"/>
              </a:ext>
            </a:extLst>
          </p:cNvPr>
          <p:cNvSpPr/>
          <p:nvPr/>
        </p:nvSpPr>
        <p:spPr bwMode="auto">
          <a:xfrm>
            <a:off x="8628244" y="2672652"/>
            <a:ext cx="1688220" cy="344591"/>
          </a:xfrm>
          <a:prstGeom prst="roundRect">
            <a:avLst>
              <a:gd name="adj" fmla="val 5000"/>
            </a:avLst>
          </a:prstGeom>
          <a:solidFill>
            <a:schemeClr val="accent1">
              <a:lumMod val="60000"/>
              <a:lumOff val="4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r>
              <a:rPr lang="es-ES_tradnl" sz="1400" b="1" dirty="0">
                <a:solidFill>
                  <a:schemeClr val="bg1"/>
                </a:solidFill>
                <a:latin typeface="Roboto"/>
              </a:rPr>
              <a:t>Preprocesamiento</a:t>
            </a:r>
            <a:endParaRPr lang="es-ES_tradnl" sz="1400" b="1" dirty="0">
              <a:solidFill>
                <a:schemeClr val="bg1"/>
              </a:solidFill>
            </a:endParaRPr>
          </a:p>
        </p:txBody>
      </p:sp>
      <p:sp>
        <p:nvSpPr>
          <p:cNvPr id="36" name="Rounded Rectangle 48">
            <a:extLst>
              <a:ext uri="{FF2B5EF4-FFF2-40B4-BE49-F238E27FC236}">
                <a16:creationId xmlns:a16="http://schemas.microsoft.com/office/drawing/2014/main" id="{DBEE253A-7318-4D86-A64C-25D401CFF379}"/>
              </a:ext>
            </a:extLst>
          </p:cNvPr>
          <p:cNvSpPr/>
          <p:nvPr/>
        </p:nvSpPr>
        <p:spPr bwMode="auto">
          <a:xfrm>
            <a:off x="8479389" y="3137010"/>
            <a:ext cx="1985931" cy="98417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171450" indent="-171450">
              <a:buFont typeface="Arial" panose="020B0604020202020204" pitchFamily="34" charset="0"/>
              <a:buChar char="•"/>
            </a:pPr>
            <a:r>
              <a:rPr lang="en-ES" sz="1400" dirty="0">
                <a:solidFill>
                  <a:srgbClr val="494B69"/>
                </a:solidFill>
                <a:latin typeface="Roboto" panose="02000000000000000000" pitchFamily="2" charset="0"/>
                <a:ea typeface="Roboto" panose="02000000000000000000" pitchFamily="2" charset="0"/>
                <a:cs typeface="Roboto" panose="02000000000000000000" pitchFamily="2" charset="0"/>
              </a:rPr>
              <a:t>Eliminación ruido</a:t>
            </a:r>
          </a:p>
          <a:p>
            <a:pPr marL="171450" indent="-171450">
              <a:buFont typeface="Arial" panose="020B0604020202020204" pitchFamily="34" charset="0"/>
              <a:buChar char="•"/>
            </a:pPr>
            <a:r>
              <a:rPr lang="en-ES" sz="1400" dirty="0">
                <a:solidFill>
                  <a:srgbClr val="494B69"/>
                </a:solidFill>
                <a:latin typeface="Roboto" panose="02000000000000000000" pitchFamily="2" charset="0"/>
                <a:ea typeface="Roboto" panose="02000000000000000000" pitchFamily="2" charset="0"/>
                <a:cs typeface="Roboto" panose="02000000000000000000" pitchFamily="2" charset="0"/>
              </a:rPr>
              <a:t>Normalización</a:t>
            </a:r>
          </a:p>
          <a:p>
            <a:pPr marL="171450" indent="-171450">
              <a:buFont typeface="Arial" panose="020B0604020202020204" pitchFamily="34" charset="0"/>
              <a:buChar char="•"/>
            </a:pPr>
            <a:r>
              <a:rPr lang="en-ES" sz="1400" dirty="0">
                <a:solidFill>
                  <a:srgbClr val="494B69"/>
                </a:solidFill>
                <a:latin typeface="Roboto" panose="02000000000000000000" pitchFamily="2" charset="0"/>
                <a:ea typeface="Roboto" panose="02000000000000000000" pitchFamily="2" charset="0"/>
                <a:cs typeface="Roboto" panose="02000000000000000000" pitchFamily="2" charset="0"/>
              </a:rPr>
              <a:t>No valores atípicos</a:t>
            </a:r>
          </a:p>
        </p:txBody>
      </p:sp>
      <p:sp>
        <p:nvSpPr>
          <p:cNvPr id="43" name="Rounded Rectangle 48">
            <a:extLst>
              <a:ext uri="{FF2B5EF4-FFF2-40B4-BE49-F238E27FC236}">
                <a16:creationId xmlns:a16="http://schemas.microsoft.com/office/drawing/2014/main" id="{641BA4E9-0319-637C-CF52-38038E3E5EEC}"/>
              </a:ext>
            </a:extLst>
          </p:cNvPr>
          <p:cNvSpPr/>
          <p:nvPr/>
        </p:nvSpPr>
        <p:spPr bwMode="auto">
          <a:xfrm>
            <a:off x="5968036" y="2672653"/>
            <a:ext cx="823570" cy="344590"/>
          </a:xfrm>
          <a:prstGeom prst="roundRect">
            <a:avLst>
              <a:gd name="adj" fmla="val 5000"/>
            </a:avLst>
          </a:prstGeom>
          <a:solidFill>
            <a:schemeClr val="accent1">
              <a:lumMod val="60000"/>
              <a:lumOff val="4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r>
              <a:rPr lang="es-ES_tradnl" sz="1400" b="1" dirty="0">
                <a:solidFill>
                  <a:schemeClr val="bg1"/>
                </a:solidFill>
                <a:latin typeface="Roboto"/>
              </a:rPr>
              <a:t>Sujetos</a:t>
            </a:r>
            <a:endParaRPr lang="es-ES_tradnl" sz="1400" b="1" dirty="0">
              <a:solidFill>
                <a:schemeClr val="bg1"/>
              </a:solidFill>
            </a:endParaRPr>
          </a:p>
        </p:txBody>
      </p:sp>
      <p:sp>
        <p:nvSpPr>
          <p:cNvPr id="44" name="Rounded Rectangle 48">
            <a:extLst>
              <a:ext uri="{FF2B5EF4-FFF2-40B4-BE49-F238E27FC236}">
                <a16:creationId xmlns:a16="http://schemas.microsoft.com/office/drawing/2014/main" id="{F15BAFA3-7E5F-1D31-C921-5CB39ECB95DC}"/>
              </a:ext>
            </a:extLst>
          </p:cNvPr>
          <p:cNvSpPr/>
          <p:nvPr/>
        </p:nvSpPr>
        <p:spPr bwMode="auto">
          <a:xfrm>
            <a:off x="1710156" y="2672653"/>
            <a:ext cx="1351461" cy="344590"/>
          </a:xfrm>
          <a:prstGeom prst="roundRect">
            <a:avLst>
              <a:gd name="adj" fmla="val 5000"/>
            </a:avLst>
          </a:prstGeom>
          <a:solidFill>
            <a:schemeClr val="accent1">
              <a:lumMod val="60000"/>
              <a:lumOff val="4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r>
              <a:rPr lang="es-ES_tradnl" sz="1400" b="1" dirty="0">
                <a:solidFill>
                  <a:schemeClr val="bg1"/>
                </a:solidFill>
                <a:latin typeface="Roboto"/>
              </a:rPr>
              <a:t>Descripción</a:t>
            </a:r>
            <a:endParaRPr lang="es-ES_tradnl" sz="1400" b="1" dirty="0">
              <a:solidFill>
                <a:schemeClr val="bg1"/>
              </a:solidFill>
            </a:endParaRPr>
          </a:p>
        </p:txBody>
      </p:sp>
      <p:sp>
        <p:nvSpPr>
          <p:cNvPr id="3" name="Rounded Rectangle 48">
            <a:extLst>
              <a:ext uri="{FF2B5EF4-FFF2-40B4-BE49-F238E27FC236}">
                <a16:creationId xmlns:a16="http://schemas.microsoft.com/office/drawing/2014/main" id="{C297D240-D7D9-3C92-8463-3F37D7A7FFB2}"/>
              </a:ext>
            </a:extLst>
          </p:cNvPr>
          <p:cNvSpPr/>
          <p:nvPr/>
        </p:nvSpPr>
        <p:spPr bwMode="auto">
          <a:xfrm>
            <a:off x="40899" y="3147704"/>
            <a:ext cx="4692254" cy="1560378"/>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228600" indent="-228600">
              <a:lnSpc>
                <a:spcPct val="130000"/>
              </a:lnSpc>
              <a:buFont typeface="Arial" panose="020B0604020202020204" pitchFamily="34" charset="0"/>
              <a:buChar char="•"/>
            </a:pPr>
            <a:r>
              <a:rPr lang="es-ES_tradnl" sz="1400" dirty="0">
                <a:solidFill>
                  <a:srgbClr val="5C5C5C"/>
                </a:solidFill>
                <a:latin typeface="Roboto"/>
              </a:rPr>
              <a:t>Etiquetado </a:t>
            </a:r>
          </a:p>
          <a:p>
            <a:pPr marL="228600" indent="-228600">
              <a:lnSpc>
                <a:spcPct val="130000"/>
              </a:lnSpc>
              <a:buFont typeface="Arial" panose="020B0604020202020204" pitchFamily="34" charset="0"/>
              <a:buChar char="•"/>
            </a:pPr>
            <a:r>
              <a:rPr lang="es-ES_tradnl" sz="1400" dirty="0">
                <a:solidFill>
                  <a:srgbClr val="5C5C5C"/>
                </a:solidFill>
                <a:latin typeface="Roboto"/>
              </a:rPr>
              <a:t>Análisis de GRF </a:t>
            </a:r>
          </a:p>
          <a:p>
            <a:pPr marL="228600" indent="-228600">
              <a:lnSpc>
                <a:spcPct val="130000"/>
              </a:lnSpc>
              <a:buFont typeface="Arial" panose="020B0604020202020204" pitchFamily="34" charset="0"/>
              <a:buChar char="•"/>
            </a:pPr>
            <a:r>
              <a:rPr lang="es-ES_tradnl" sz="1400" dirty="0">
                <a:solidFill>
                  <a:srgbClr val="5C5C5C"/>
                </a:solidFill>
                <a:latin typeface="Roboto"/>
              </a:rPr>
              <a:t>Centro de rehabilitación austríaco</a:t>
            </a:r>
          </a:p>
          <a:p>
            <a:pPr marL="228600" indent="-228600">
              <a:lnSpc>
                <a:spcPct val="130000"/>
              </a:lnSpc>
              <a:buFont typeface="Arial" panose="020B0604020202020204" pitchFamily="34" charset="0"/>
              <a:buChar char="•"/>
            </a:pPr>
            <a:r>
              <a:rPr lang="es-ES_tradnl" sz="1400" dirty="0">
                <a:solidFill>
                  <a:srgbClr val="5C5C5C"/>
                </a:solidFill>
                <a:latin typeface="Roboto"/>
              </a:rPr>
              <a:t>Datos entre 2017 y 2018</a:t>
            </a:r>
          </a:p>
          <a:p>
            <a:pPr marL="228600" indent="-228600">
              <a:lnSpc>
                <a:spcPct val="130000"/>
              </a:lnSpc>
              <a:buFont typeface="Arial" panose="020B0604020202020204" pitchFamily="34" charset="0"/>
              <a:buChar char="•"/>
            </a:pPr>
            <a:r>
              <a:rPr lang="es-ES_tradnl" sz="1400" dirty="0">
                <a:solidFill>
                  <a:srgbClr val="5C5C5C"/>
                </a:solidFill>
                <a:latin typeface="Roboto"/>
              </a:rPr>
              <a:t>Aprobación del Comité de Ética local de Baja Austria</a:t>
            </a:r>
          </a:p>
        </p:txBody>
      </p:sp>
      <p:sp>
        <p:nvSpPr>
          <p:cNvPr id="12" name="Rounded Rectangle 48">
            <a:extLst>
              <a:ext uri="{FF2B5EF4-FFF2-40B4-BE49-F238E27FC236}">
                <a16:creationId xmlns:a16="http://schemas.microsoft.com/office/drawing/2014/main" id="{9C085F4A-6141-2072-B6CB-A2498559974A}"/>
              </a:ext>
            </a:extLst>
          </p:cNvPr>
          <p:cNvSpPr/>
          <p:nvPr/>
        </p:nvSpPr>
        <p:spPr bwMode="auto">
          <a:xfrm>
            <a:off x="10817471" y="2672652"/>
            <a:ext cx="953244" cy="344591"/>
          </a:xfrm>
          <a:prstGeom prst="roundRect">
            <a:avLst>
              <a:gd name="adj" fmla="val 5000"/>
            </a:avLst>
          </a:prstGeom>
          <a:solidFill>
            <a:schemeClr val="accent1">
              <a:lumMod val="60000"/>
              <a:lumOff val="4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r>
              <a:rPr lang="es-ES_tradnl" sz="1400" b="1" dirty="0">
                <a:solidFill>
                  <a:schemeClr val="bg1"/>
                </a:solidFill>
                <a:latin typeface="Roboto"/>
              </a:rPr>
              <a:t>Train set</a:t>
            </a:r>
            <a:endParaRPr lang="es-ES_tradnl" sz="1400" b="1" dirty="0">
              <a:solidFill>
                <a:schemeClr val="bg1"/>
              </a:solidFill>
            </a:endParaRPr>
          </a:p>
        </p:txBody>
      </p:sp>
      <p:sp>
        <p:nvSpPr>
          <p:cNvPr id="14" name="Rounded Rectangle 48">
            <a:extLst>
              <a:ext uri="{FF2B5EF4-FFF2-40B4-BE49-F238E27FC236}">
                <a16:creationId xmlns:a16="http://schemas.microsoft.com/office/drawing/2014/main" id="{D47EC009-D778-1E1D-4377-A57D702DD73E}"/>
              </a:ext>
            </a:extLst>
          </p:cNvPr>
          <p:cNvSpPr/>
          <p:nvPr/>
        </p:nvSpPr>
        <p:spPr bwMode="auto">
          <a:xfrm>
            <a:off x="10576440" y="3121563"/>
            <a:ext cx="1435306" cy="251209"/>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_tradnl" sz="1400" dirty="0">
                <a:solidFill>
                  <a:srgbClr val="5C5C5C"/>
                </a:solidFill>
                <a:latin typeface="Roboto"/>
              </a:rPr>
              <a:t>desbalanceado</a:t>
            </a:r>
            <a:endParaRPr lang="es-ES_tradnl" sz="1400" dirty="0"/>
          </a:p>
        </p:txBody>
      </p:sp>
      <p:pic>
        <p:nvPicPr>
          <p:cNvPr id="12290" name="Picture 2" descr="Heart health control icon outline style Royalty Free Vector">
            <a:extLst>
              <a:ext uri="{FF2B5EF4-FFF2-40B4-BE49-F238E27FC236}">
                <a16:creationId xmlns:a16="http://schemas.microsoft.com/office/drawing/2014/main" id="{E2CF3551-A5E8-A2BE-17AD-58B741C4898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6944" b="90000" l="10000" r="90000">
                        <a14:foregroundMark x1="35500" y1="13148" x2="35500" y2="13148"/>
                        <a14:foregroundMark x1="48200" y1="6944" x2="48200" y2="6944"/>
                        <a14:foregroundMark x1="48200" y1="6944" x2="48200" y2="6944"/>
                        <a14:foregroundMark x1="18000" y1="13519" x2="18000" y2="13519"/>
                        <a14:foregroundMark x1="83100" y1="39537" x2="83100" y2="39537"/>
                        <a14:foregroundMark x1="50800" y1="75926" x2="50800" y2="75926"/>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5210025" y="4218524"/>
            <a:ext cx="629623" cy="67999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Knee Pain icon PNG and SVG Vector Free Download">
            <a:extLst>
              <a:ext uri="{FF2B5EF4-FFF2-40B4-BE49-F238E27FC236}">
                <a16:creationId xmlns:a16="http://schemas.microsoft.com/office/drawing/2014/main" id="{1E36228B-B2DC-A193-7EF8-6E0BF4B6CE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8592" y="5995069"/>
            <a:ext cx="600901" cy="52344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ip pain line icon body and injure dysplasia Vector Image">
            <a:extLst>
              <a:ext uri="{FF2B5EF4-FFF2-40B4-BE49-F238E27FC236}">
                <a16:creationId xmlns:a16="http://schemas.microsoft.com/office/drawing/2014/main" id="{ED764FD6-CCCD-105F-58C0-8CFA269669B7}"/>
              </a:ext>
            </a:extLst>
          </p:cNvPr>
          <p:cNvPicPr>
            <a:picLocks noChangeAspect="1" noChangeArrowheads="1"/>
          </p:cNvPicPr>
          <p:nvPr/>
        </p:nvPicPr>
        <p:blipFill>
          <a:blip r:embed="rId11">
            <a:biLevel thresh="75000"/>
            <a:extLst>
              <a:ext uri="{BEBA8EAE-BF5A-486C-A8C5-ECC9F3942E4B}">
                <a14:imgProps xmlns:a14="http://schemas.microsoft.com/office/drawing/2010/main">
                  <a14:imgLayer r:embed="rId12">
                    <a14:imgEffect>
                      <a14:backgroundRemoval t="8889" b="90000" l="8500" r="92200">
                        <a14:foregroundMark x1="52600" y1="9074" x2="52600" y2="9074"/>
                        <a14:foregroundMark x1="52600" y1="9074" x2="52600" y2="9074"/>
                        <a14:foregroundMark x1="81000" y1="33611" x2="81000" y2="33611"/>
                        <a14:foregroundMark x1="81000" y1="33611" x2="81000" y2="33611"/>
                        <a14:foregroundMark x1="82500" y1="58611" x2="82500" y2="58611"/>
                        <a14:foregroundMark x1="82500" y1="58611" x2="82500" y2="58611"/>
                        <a14:foregroundMark x1="92300" y1="63426" x2="92300" y2="63426"/>
                        <a14:foregroundMark x1="92300" y1="63426" x2="92300" y2="63426"/>
                        <a14:foregroundMark x1="38200" y1="37500" x2="38200" y2="37500"/>
                        <a14:foregroundMark x1="38200" y1="37500" x2="38200" y2="37500"/>
                        <a14:foregroundMark x1="33500" y1="17870" x2="33500" y2="17870"/>
                        <a14:foregroundMark x1="33500" y1="17870" x2="33500" y2="17870"/>
                        <a14:foregroundMark x1="15800" y1="25185" x2="15800" y2="25185"/>
                        <a14:foregroundMark x1="15800" y1="25185" x2="15800" y2="25185"/>
                        <a14:foregroundMark x1="18200" y1="46389" x2="18200" y2="46389"/>
                        <a14:foregroundMark x1="18200" y1="46389" x2="18200" y2="46389"/>
                        <a14:foregroundMark x1="12500" y1="47407" x2="21400" y2="46111"/>
                        <a14:foregroundMark x1="8500" y1="47222" x2="24700" y2="45093"/>
                      </a14:backgroundRemoval>
                    </a14:imgEffect>
                  </a14:imgLayer>
                </a14:imgProps>
              </a:ext>
              <a:ext uri="{28A0092B-C50C-407E-A947-70E740481C1C}">
                <a14:useLocalDpi xmlns:a14="http://schemas.microsoft.com/office/drawing/2010/main" val="0"/>
              </a:ext>
            </a:extLst>
          </a:blip>
          <a:srcRect/>
          <a:stretch>
            <a:fillRect/>
          </a:stretch>
        </p:blipFill>
        <p:spPr bwMode="auto">
          <a:xfrm>
            <a:off x="7046828" y="5149267"/>
            <a:ext cx="679993" cy="734393"/>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Ankle pain thin line icon body and leg Royalty Free Vector">
            <a:extLst>
              <a:ext uri="{FF2B5EF4-FFF2-40B4-BE49-F238E27FC236}">
                <a16:creationId xmlns:a16="http://schemas.microsoft.com/office/drawing/2014/main" id="{501893FE-EB8D-3BC7-D505-D0912EB074D1}"/>
              </a:ext>
            </a:extLst>
          </p:cNvPr>
          <p:cNvPicPr>
            <a:picLocks noChangeAspect="1" noChangeArrowheads="1"/>
          </p:cNvPicPr>
          <p:nvPr/>
        </p:nvPicPr>
        <p:blipFill>
          <a:blip r:embed="rId13">
            <a:biLevel thresh="75000"/>
            <a:extLst>
              <a:ext uri="{BEBA8EAE-BF5A-486C-A8C5-ECC9F3942E4B}">
                <a14:imgProps xmlns:a14="http://schemas.microsoft.com/office/drawing/2010/main">
                  <a14:imgLayer r:embed="rId14">
                    <a14:imgEffect>
                      <a14:backgroundRemoval t="10000" b="90000" l="6300" r="92000">
                        <a14:foregroundMark x1="66100" y1="52685" x2="66100" y2="52685"/>
                        <a14:foregroundMark x1="67400" y1="44907" x2="67400" y2="44907"/>
                        <a14:foregroundMark x1="81400" y1="41667" x2="81400" y2="41667"/>
                        <a14:foregroundMark x1="59900" y1="40000" x2="59900" y2="40000"/>
                        <a14:foregroundMark x1="60100" y1="40000" x2="60100" y2="40000"/>
                        <a14:foregroundMark x1="60100" y1="40000" x2="60100" y2="40000"/>
                        <a14:foregroundMark x1="60500" y1="40185" x2="60500" y2="40185"/>
                        <a14:foregroundMark x1="60500" y1="40185" x2="60500" y2="40185"/>
                        <a14:foregroundMark x1="60300" y1="29167" x2="59900" y2="41667"/>
                        <a14:foregroundMark x1="11100" y1="66667" x2="16500" y2="65185"/>
                        <a14:foregroundMark x1="25600" y1="63148" x2="25600" y2="63148"/>
                        <a14:foregroundMark x1="25600" y1="63148" x2="25600" y2="63148"/>
                        <a14:foregroundMark x1="33800" y1="58611" x2="33800" y2="58611"/>
                        <a14:foregroundMark x1="33800" y1="58611" x2="33800" y2="58611"/>
                        <a14:foregroundMark x1="44200" y1="53519" x2="44200" y2="53519"/>
                        <a14:foregroundMark x1="44200" y1="53519" x2="44200" y2="53519"/>
                        <a14:foregroundMark x1="6300" y1="69352" x2="6300" y2="69352"/>
                        <a14:foregroundMark x1="6300" y1="69352" x2="6300" y2="69352"/>
                        <a14:foregroundMark x1="90200" y1="21759" x2="90200" y2="21759"/>
                        <a14:foregroundMark x1="90200" y1="21759" x2="90200" y2="21759"/>
                        <a14:foregroundMark x1="92000" y1="63426" x2="92000" y2="63426"/>
                        <a14:foregroundMark x1="92000" y1="63426" x2="92000" y2="63426"/>
                        <a14:foregroundMark x1="80000" y1="53333" x2="80000" y2="53333"/>
                        <a14:foregroundMark x1="80000" y1="53333" x2="80000" y2="53333"/>
                        <a14:foregroundMark x1="80000" y1="52685" x2="80000" y2="52685"/>
                        <a14:foregroundMark x1="80000" y1="52685" x2="80000" y2="52685"/>
                        <a14:foregroundMark x1="79600" y1="51296" x2="79600" y2="51296"/>
                        <a14:foregroundMark x1="79600" y1="51296" x2="79600" y2="51296"/>
                        <a14:foregroundMark x1="69900" y1="52963" x2="71400" y2="52500"/>
                        <a14:foregroundMark x1="69600" y1="44537" x2="70700" y2="45093"/>
                        <a14:foregroundMark x1="81200" y1="44074" x2="81000" y2="42500"/>
                        <a14:foregroundMark x1="81800" y1="42037" x2="83600" y2="41389"/>
                        <a14:foregroundMark x1="79200" y1="41852" x2="84000" y2="41481"/>
                      </a14:backgroundRemoval>
                    </a14:imgEffect>
                  </a14:imgLayer>
                </a14:imgProps>
              </a:ext>
              <a:ext uri="{28A0092B-C50C-407E-A947-70E740481C1C}">
                <a14:useLocalDpi xmlns:a14="http://schemas.microsoft.com/office/drawing/2010/main" val="0"/>
              </a:ext>
            </a:extLst>
          </a:blip>
          <a:srcRect/>
          <a:stretch>
            <a:fillRect/>
          </a:stretch>
        </p:blipFill>
        <p:spPr bwMode="auto">
          <a:xfrm>
            <a:off x="7046828" y="3694999"/>
            <a:ext cx="616835" cy="666183"/>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Data processing - Free computer icons">
            <a:extLst>
              <a:ext uri="{FF2B5EF4-FFF2-40B4-BE49-F238E27FC236}">
                <a16:creationId xmlns:a16="http://schemas.microsoft.com/office/drawing/2014/main" id="{FC3A90E4-D4C9-6D15-26F9-37643A099E48}"/>
              </a:ext>
            </a:extLst>
          </p:cNvPr>
          <p:cNvPicPr>
            <a:picLocks noChangeAspect="1" noChangeArrowheads="1"/>
          </p:cNvPicPr>
          <p:nvPr/>
        </p:nvPicPr>
        <p:blipFill>
          <a:blip r:embed="rId15">
            <a:biLevel thresh="75000"/>
            <a:extLst>
              <a:ext uri="{28A0092B-C50C-407E-A947-70E740481C1C}">
                <a14:useLocalDpi xmlns:a14="http://schemas.microsoft.com/office/drawing/2010/main" val="0"/>
              </a:ext>
            </a:extLst>
          </a:blip>
          <a:srcRect/>
          <a:stretch>
            <a:fillRect/>
          </a:stretch>
        </p:blipFill>
        <p:spPr bwMode="auto">
          <a:xfrm>
            <a:off x="8998583" y="4315353"/>
            <a:ext cx="973394" cy="973394"/>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a:extLst>
              <a:ext uri="{FF2B5EF4-FFF2-40B4-BE49-F238E27FC236}">
                <a16:creationId xmlns:a16="http://schemas.microsoft.com/office/drawing/2014/main" id="{6DF50943-6E41-893C-AF12-EFACF1B961D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18490" y="3495395"/>
            <a:ext cx="751205" cy="696695"/>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ector recto 9">
            <a:extLst>
              <a:ext uri="{FF2B5EF4-FFF2-40B4-BE49-F238E27FC236}">
                <a16:creationId xmlns:a16="http://schemas.microsoft.com/office/drawing/2014/main" id="{E4701262-6E05-AE1D-7B12-CA0E0C016577}"/>
              </a:ext>
            </a:extLst>
          </p:cNvPr>
          <p:cNvCxnSpPr>
            <a:cxnSpLocks/>
          </p:cNvCxnSpPr>
          <p:nvPr/>
        </p:nvCxnSpPr>
        <p:spPr>
          <a:xfrm>
            <a:off x="6379821" y="2169349"/>
            <a:ext cx="0" cy="2011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cto 30">
            <a:extLst>
              <a:ext uri="{FF2B5EF4-FFF2-40B4-BE49-F238E27FC236}">
                <a16:creationId xmlns:a16="http://schemas.microsoft.com/office/drawing/2014/main" id="{DE31AA25-DB82-4F76-7A76-5C411FF7328D}"/>
              </a:ext>
            </a:extLst>
          </p:cNvPr>
          <p:cNvCxnSpPr>
            <a:cxnSpLocks/>
          </p:cNvCxnSpPr>
          <p:nvPr/>
        </p:nvCxnSpPr>
        <p:spPr>
          <a:xfrm flipH="1">
            <a:off x="6379821" y="2372580"/>
            <a:ext cx="4914271" cy="4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ector recto 30">
            <a:extLst>
              <a:ext uri="{FF2B5EF4-FFF2-40B4-BE49-F238E27FC236}">
                <a16:creationId xmlns:a16="http://schemas.microsoft.com/office/drawing/2014/main" id="{96E70292-392A-E808-96BE-9F2F6E48A22E}"/>
              </a:ext>
            </a:extLst>
          </p:cNvPr>
          <p:cNvCxnSpPr>
            <a:cxnSpLocks/>
          </p:cNvCxnSpPr>
          <p:nvPr/>
        </p:nvCxnSpPr>
        <p:spPr>
          <a:xfrm flipH="1">
            <a:off x="2385886" y="2374986"/>
            <a:ext cx="39939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ector recto de flecha 28">
            <a:extLst>
              <a:ext uri="{FF2B5EF4-FFF2-40B4-BE49-F238E27FC236}">
                <a16:creationId xmlns:a16="http://schemas.microsoft.com/office/drawing/2014/main" id="{316CF1EA-F3F5-1735-64FB-89D53E6E05F8}"/>
              </a:ext>
            </a:extLst>
          </p:cNvPr>
          <p:cNvCxnSpPr>
            <a:cxnSpLocks/>
            <a:endCxn id="44" idx="0"/>
          </p:cNvCxnSpPr>
          <p:nvPr/>
        </p:nvCxnSpPr>
        <p:spPr>
          <a:xfrm>
            <a:off x="2385886" y="2370542"/>
            <a:ext cx="1" cy="3021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28">
            <a:extLst>
              <a:ext uri="{FF2B5EF4-FFF2-40B4-BE49-F238E27FC236}">
                <a16:creationId xmlns:a16="http://schemas.microsoft.com/office/drawing/2014/main" id="{785C9EAE-137B-06EF-1601-31626A79CEED}"/>
              </a:ext>
            </a:extLst>
          </p:cNvPr>
          <p:cNvCxnSpPr>
            <a:cxnSpLocks/>
          </p:cNvCxnSpPr>
          <p:nvPr/>
        </p:nvCxnSpPr>
        <p:spPr>
          <a:xfrm>
            <a:off x="6379821" y="2372624"/>
            <a:ext cx="1" cy="3021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28">
            <a:extLst>
              <a:ext uri="{FF2B5EF4-FFF2-40B4-BE49-F238E27FC236}">
                <a16:creationId xmlns:a16="http://schemas.microsoft.com/office/drawing/2014/main" id="{85D23DC6-F060-0111-FC81-5CDD2D176A2E}"/>
              </a:ext>
            </a:extLst>
          </p:cNvPr>
          <p:cNvCxnSpPr>
            <a:cxnSpLocks/>
          </p:cNvCxnSpPr>
          <p:nvPr/>
        </p:nvCxnSpPr>
        <p:spPr>
          <a:xfrm>
            <a:off x="9485279" y="2372623"/>
            <a:ext cx="1" cy="3021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28">
            <a:extLst>
              <a:ext uri="{FF2B5EF4-FFF2-40B4-BE49-F238E27FC236}">
                <a16:creationId xmlns:a16="http://schemas.microsoft.com/office/drawing/2014/main" id="{3CCBF613-C0D4-21F9-38B1-637ABDA6D359}"/>
              </a:ext>
            </a:extLst>
          </p:cNvPr>
          <p:cNvCxnSpPr>
            <a:cxnSpLocks/>
          </p:cNvCxnSpPr>
          <p:nvPr/>
        </p:nvCxnSpPr>
        <p:spPr>
          <a:xfrm>
            <a:off x="11298501" y="2370542"/>
            <a:ext cx="0" cy="2930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593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esquinas redondeadas 51">
            <a:extLst>
              <a:ext uri="{FF2B5EF4-FFF2-40B4-BE49-F238E27FC236}">
                <a16:creationId xmlns:a16="http://schemas.microsoft.com/office/drawing/2014/main" id="{FDF5F274-554F-5860-EFB8-EAABF8817FF9}"/>
              </a:ext>
            </a:extLst>
          </p:cNvPr>
          <p:cNvSpPr/>
          <p:nvPr/>
        </p:nvSpPr>
        <p:spPr>
          <a:xfrm>
            <a:off x="4560341" y="1484440"/>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a:solidFill>
                  <a:schemeClr val="accent1">
                    <a:lumMod val="50000"/>
                  </a:schemeClr>
                </a:solidFill>
              </a:rPr>
              <a:t>INTRODUCCIÓN </a:t>
            </a:r>
          </a:p>
        </p:txBody>
      </p:sp>
      <p:sp>
        <p:nvSpPr>
          <p:cNvPr id="20" name="Rectángulo: esquinas redondeadas 51">
            <a:extLst>
              <a:ext uri="{FF2B5EF4-FFF2-40B4-BE49-F238E27FC236}">
                <a16:creationId xmlns:a16="http://schemas.microsoft.com/office/drawing/2014/main" id="{C8DD0425-4C19-D6C9-CC0C-0422A8678E62}"/>
              </a:ext>
            </a:extLst>
          </p:cNvPr>
          <p:cNvSpPr/>
          <p:nvPr/>
        </p:nvSpPr>
        <p:spPr>
          <a:xfrm>
            <a:off x="4560341" y="2312345"/>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a:solidFill>
                  <a:schemeClr val="accent1">
                    <a:lumMod val="50000"/>
                  </a:schemeClr>
                </a:solidFill>
              </a:rPr>
              <a:t>ESTADO DEL ARTE </a:t>
            </a:r>
          </a:p>
        </p:txBody>
      </p:sp>
      <p:sp>
        <p:nvSpPr>
          <p:cNvPr id="21" name="Rectángulo: esquinas redondeadas 51">
            <a:extLst>
              <a:ext uri="{FF2B5EF4-FFF2-40B4-BE49-F238E27FC236}">
                <a16:creationId xmlns:a16="http://schemas.microsoft.com/office/drawing/2014/main" id="{20675E5D-BBB9-987E-9438-B69992F849E1}"/>
              </a:ext>
            </a:extLst>
          </p:cNvPr>
          <p:cNvSpPr/>
          <p:nvPr/>
        </p:nvSpPr>
        <p:spPr>
          <a:xfrm>
            <a:off x="4560341" y="3143971"/>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a:solidFill>
                  <a:schemeClr val="accent1">
                    <a:lumMod val="50000"/>
                  </a:schemeClr>
                </a:solidFill>
              </a:rPr>
              <a:t>MÉTODOS  </a:t>
            </a:r>
          </a:p>
        </p:txBody>
      </p:sp>
      <p:sp>
        <p:nvSpPr>
          <p:cNvPr id="22" name="Rectángulo: esquinas redondeadas 51">
            <a:extLst>
              <a:ext uri="{FF2B5EF4-FFF2-40B4-BE49-F238E27FC236}">
                <a16:creationId xmlns:a16="http://schemas.microsoft.com/office/drawing/2014/main" id="{F18BD1D5-037C-9B40-35A5-CFBB145D3702}"/>
              </a:ext>
            </a:extLst>
          </p:cNvPr>
          <p:cNvSpPr/>
          <p:nvPr/>
        </p:nvSpPr>
        <p:spPr>
          <a:xfrm>
            <a:off x="4560341" y="3973737"/>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a:solidFill>
                  <a:schemeClr val="accent1">
                    <a:lumMod val="50000"/>
                  </a:schemeClr>
                </a:solidFill>
              </a:rPr>
              <a:t>RESULTADOS  </a:t>
            </a:r>
          </a:p>
        </p:txBody>
      </p:sp>
      <p:sp>
        <p:nvSpPr>
          <p:cNvPr id="23" name="Rectángulo: esquinas redondeadas 51">
            <a:extLst>
              <a:ext uri="{FF2B5EF4-FFF2-40B4-BE49-F238E27FC236}">
                <a16:creationId xmlns:a16="http://schemas.microsoft.com/office/drawing/2014/main" id="{C17CD21B-CA78-F5A0-2E76-11AB2F86239C}"/>
              </a:ext>
            </a:extLst>
          </p:cNvPr>
          <p:cNvSpPr/>
          <p:nvPr/>
        </p:nvSpPr>
        <p:spPr>
          <a:xfrm>
            <a:off x="4560341" y="4803503"/>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a:solidFill>
                  <a:schemeClr val="accent1">
                    <a:lumMod val="50000"/>
                  </a:schemeClr>
                </a:solidFill>
              </a:rPr>
              <a:t>DISCUSIÓN </a:t>
            </a:r>
          </a:p>
        </p:txBody>
      </p:sp>
      <p:sp>
        <p:nvSpPr>
          <p:cNvPr id="24" name="Rectángulo: esquinas redondeadas 51">
            <a:extLst>
              <a:ext uri="{FF2B5EF4-FFF2-40B4-BE49-F238E27FC236}">
                <a16:creationId xmlns:a16="http://schemas.microsoft.com/office/drawing/2014/main" id="{DAEA1AB6-6241-0ACE-D8E9-BA0B2B49C1C6}"/>
              </a:ext>
            </a:extLst>
          </p:cNvPr>
          <p:cNvSpPr/>
          <p:nvPr/>
        </p:nvSpPr>
        <p:spPr>
          <a:xfrm>
            <a:off x="4560341" y="5633269"/>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a:solidFill>
                  <a:schemeClr val="accent1">
                    <a:lumMod val="50000"/>
                  </a:schemeClr>
                </a:solidFill>
              </a:rPr>
              <a:t>CONCLUSIONES</a:t>
            </a:r>
          </a:p>
        </p:txBody>
      </p:sp>
      <p:pic>
        <p:nvPicPr>
          <p:cNvPr id="25" name="Picture 24">
            <a:extLst>
              <a:ext uri="{FF2B5EF4-FFF2-40B4-BE49-F238E27FC236}">
                <a16:creationId xmlns:a16="http://schemas.microsoft.com/office/drawing/2014/main" id="{93CFAA4A-3E59-A50C-80BD-0D08CA354C41}"/>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26" name="object 6">
            <a:extLst>
              <a:ext uri="{FF2B5EF4-FFF2-40B4-BE49-F238E27FC236}">
                <a16:creationId xmlns:a16="http://schemas.microsoft.com/office/drawing/2014/main" id="{36548F24-DD06-D98C-E307-A95C33A4D545}"/>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36" name="Rectangle: Top Corners Rounded 22">
            <a:extLst>
              <a:ext uri="{FF2B5EF4-FFF2-40B4-BE49-F238E27FC236}">
                <a16:creationId xmlns:a16="http://schemas.microsoft.com/office/drawing/2014/main" id="{E018E12B-2C57-9A1C-E5A0-C30FA5A39FA8}"/>
              </a:ext>
            </a:extLst>
          </p:cNvPr>
          <p:cNvSpPr/>
          <p:nvPr/>
        </p:nvSpPr>
        <p:spPr bwMode="auto">
          <a:xfrm>
            <a:off x="4560341" y="655399"/>
            <a:ext cx="3071318"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s-ES_tradnl" sz="2400">
                <a:solidFill>
                  <a:srgbClr val="262626">
                    <a:lumMod val="75000"/>
                    <a:lumOff val="25000"/>
                  </a:srgbClr>
                </a:solidFill>
                <a:latin typeface="Roboto"/>
                <a:ea typeface="+mj-ea"/>
                <a:cs typeface="+mj-cs"/>
              </a:rPr>
              <a:t>Tabla de Contenidos  </a:t>
            </a:r>
            <a:endParaRPr kumimoji="0" lang="es-ES_tradnl" sz="2400" i="0" u="none" strike="noStrike" kern="1200" cap="none" spc="0" normalizeH="0" baseline="0">
              <a:ln>
                <a:noFill/>
              </a:ln>
              <a:solidFill>
                <a:srgbClr val="262626">
                  <a:lumMod val="75000"/>
                  <a:lumOff val="25000"/>
                </a:srgbClr>
              </a:solidFill>
              <a:effectLst/>
              <a:uLnTx/>
              <a:uFillTx/>
              <a:latin typeface="Roboto"/>
              <a:ea typeface="+mj-ea"/>
              <a:cs typeface="+mj-cs"/>
            </a:endParaRPr>
          </a:p>
        </p:txBody>
      </p:sp>
      <p:sp>
        <p:nvSpPr>
          <p:cNvPr id="6" name="Rectangle 5">
            <a:extLst>
              <a:ext uri="{FF2B5EF4-FFF2-40B4-BE49-F238E27FC236}">
                <a16:creationId xmlns:a16="http://schemas.microsoft.com/office/drawing/2014/main" id="{D7BD0F21-A244-69E2-183C-977220A1CFC1}"/>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232872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98443"/>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Métodos</a:t>
            </a: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5425588"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Exploración inicial del </a:t>
            </a:r>
            <a:r>
              <a:rPr kumimoji="0" lang="es-ES_tradnl" sz="2400" i="0" u="none" strike="noStrike" kern="1200" cap="none" spc="0" normalizeH="0" baseline="0" dirty="0" err="1">
                <a:ln>
                  <a:noFill/>
                </a:ln>
                <a:solidFill>
                  <a:srgbClr val="262626">
                    <a:lumMod val="75000"/>
                    <a:lumOff val="25000"/>
                  </a:srgbClr>
                </a:solidFill>
                <a:effectLst/>
                <a:uLnTx/>
                <a:uFillTx/>
                <a:latin typeface="Roboto"/>
                <a:ea typeface="+mj-ea"/>
                <a:cs typeface="+mj-cs"/>
              </a:rPr>
              <a:t>dataset</a:t>
            </a:r>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 </a:t>
            </a:r>
            <a:r>
              <a:rPr kumimoji="0" lang="es-ES_tradnl" sz="2400" i="0" u="none" strike="noStrike" kern="1200" cap="none" spc="0" normalizeH="0" baseline="0" dirty="0" err="1">
                <a:ln>
                  <a:noFill/>
                </a:ln>
                <a:solidFill>
                  <a:srgbClr val="262626">
                    <a:lumMod val="75000"/>
                    <a:lumOff val="25000"/>
                  </a:srgbClr>
                </a:solidFill>
                <a:effectLst/>
                <a:uLnTx/>
                <a:uFillTx/>
                <a:latin typeface="Roboto"/>
                <a:ea typeface="+mj-ea"/>
                <a:cs typeface="+mj-cs"/>
              </a:rPr>
              <a:t>GaitRec</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pic>
        <p:nvPicPr>
          <p:cNvPr id="3" name="Picture 2" descr="A graph of different colored rectangular objects&#10;&#10;Description automatically generated">
            <a:extLst>
              <a:ext uri="{FF2B5EF4-FFF2-40B4-BE49-F238E27FC236}">
                <a16:creationId xmlns:a16="http://schemas.microsoft.com/office/drawing/2014/main" id="{4C4380CE-43A9-646E-D17A-D73A23EC513E}"/>
              </a:ext>
            </a:extLst>
          </p:cNvPr>
          <p:cNvPicPr>
            <a:picLocks noChangeAspect="1"/>
          </p:cNvPicPr>
          <p:nvPr/>
        </p:nvPicPr>
        <p:blipFill>
          <a:blip r:embed="rId4"/>
          <a:stretch>
            <a:fillRect/>
          </a:stretch>
        </p:blipFill>
        <p:spPr>
          <a:xfrm>
            <a:off x="3228635" y="1935323"/>
            <a:ext cx="5734730" cy="4193314"/>
          </a:xfrm>
          <a:prstGeom prst="rect">
            <a:avLst/>
          </a:prstGeom>
          <a:ln>
            <a:noFill/>
          </a:ln>
          <a:effectLst>
            <a:outerShdw blurRad="292100" dist="139700" dir="2700000" algn="tl" rotWithShape="0">
              <a:srgbClr val="333333">
                <a:alpha val="65000"/>
              </a:srgbClr>
            </a:outerShdw>
          </a:effectLst>
        </p:spPr>
      </p:pic>
      <p:sp>
        <p:nvSpPr>
          <p:cNvPr id="7" name="Rectangle: Top Corners Rounded 57">
            <a:extLst>
              <a:ext uri="{FF2B5EF4-FFF2-40B4-BE49-F238E27FC236}">
                <a16:creationId xmlns:a16="http://schemas.microsoft.com/office/drawing/2014/main" id="{E71FF5C8-4F90-2025-AF4D-D5C0597FC709}"/>
              </a:ext>
            </a:extLst>
          </p:cNvPr>
          <p:cNvSpPr/>
          <p:nvPr/>
        </p:nvSpPr>
        <p:spPr bwMode="auto">
          <a:xfrm>
            <a:off x="4915257" y="1523999"/>
            <a:ext cx="2361486" cy="342225"/>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_tradnl" b="1" kern="0" dirty="0">
                <a:solidFill>
                  <a:srgbClr val="FFFFFF"/>
                </a:solidFill>
                <a:latin typeface="Roboto"/>
              </a:rPr>
              <a:t>Pacientes por clase</a:t>
            </a:r>
            <a:endParaRPr kumimoji="0" lang="es-ES_tradnl" b="1" i="0" u="none" strike="noStrike" kern="0" cap="none" spc="0" normalizeH="0" baseline="0" dirty="0">
              <a:ln>
                <a:noFill/>
              </a:ln>
              <a:solidFill>
                <a:srgbClr val="FFFFFF"/>
              </a:solidFill>
              <a:effectLst/>
              <a:uLnTx/>
              <a:uFillTx/>
              <a:latin typeface="Roboto"/>
            </a:endParaRPr>
          </a:p>
        </p:txBody>
      </p:sp>
    </p:spTree>
    <p:extLst>
      <p:ext uri="{BB962C8B-B14F-4D97-AF65-F5344CB8AC3E}">
        <p14:creationId xmlns:p14="http://schemas.microsoft.com/office/powerpoint/2010/main" val="2510069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98443"/>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Métodos</a:t>
            </a: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5392930"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Exploración inicial del </a:t>
            </a:r>
            <a:r>
              <a:rPr kumimoji="0" lang="es-ES_tradnl" sz="2400" i="0" u="none" strike="noStrike" kern="1200" cap="none" spc="0" normalizeH="0" baseline="0" dirty="0" err="1">
                <a:ln>
                  <a:noFill/>
                </a:ln>
                <a:solidFill>
                  <a:srgbClr val="262626">
                    <a:lumMod val="75000"/>
                    <a:lumOff val="25000"/>
                  </a:srgbClr>
                </a:solidFill>
                <a:effectLst/>
                <a:uLnTx/>
                <a:uFillTx/>
                <a:latin typeface="Roboto"/>
                <a:ea typeface="+mj-ea"/>
                <a:cs typeface="+mj-cs"/>
              </a:rPr>
              <a:t>dataset</a:t>
            </a:r>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 </a:t>
            </a:r>
            <a:r>
              <a:rPr kumimoji="0" lang="es-ES_tradnl" sz="2400" i="0" u="none" strike="noStrike" kern="1200" cap="none" spc="0" normalizeH="0" baseline="0" dirty="0" err="1">
                <a:ln>
                  <a:noFill/>
                </a:ln>
                <a:solidFill>
                  <a:srgbClr val="262626">
                    <a:lumMod val="75000"/>
                    <a:lumOff val="25000"/>
                  </a:srgbClr>
                </a:solidFill>
                <a:effectLst/>
                <a:uLnTx/>
                <a:uFillTx/>
                <a:latin typeface="Roboto"/>
                <a:ea typeface="+mj-ea"/>
                <a:cs typeface="+mj-cs"/>
              </a:rPr>
              <a:t>GaitRec</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pic>
        <p:nvPicPr>
          <p:cNvPr id="7" name="Picture 6" descr="A graph of a number of sessions&#10;&#10;Description automatically generated">
            <a:extLst>
              <a:ext uri="{FF2B5EF4-FFF2-40B4-BE49-F238E27FC236}">
                <a16:creationId xmlns:a16="http://schemas.microsoft.com/office/drawing/2014/main" id="{FA86DC40-7677-F2DB-4CD6-8541F5D7F45A}"/>
              </a:ext>
            </a:extLst>
          </p:cNvPr>
          <p:cNvPicPr>
            <a:picLocks noChangeAspect="1"/>
          </p:cNvPicPr>
          <p:nvPr/>
        </p:nvPicPr>
        <p:blipFill>
          <a:blip r:embed="rId4"/>
          <a:stretch>
            <a:fillRect/>
          </a:stretch>
        </p:blipFill>
        <p:spPr>
          <a:xfrm>
            <a:off x="307338" y="1758669"/>
            <a:ext cx="5657850" cy="3378835"/>
          </a:xfrm>
          <a:prstGeom prst="rect">
            <a:avLst/>
          </a:prstGeom>
          <a:ln>
            <a:noFill/>
          </a:ln>
          <a:effectLst>
            <a:outerShdw blurRad="292100" dist="139700" dir="2700000" algn="tl" rotWithShape="0">
              <a:srgbClr val="333333">
                <a:alpha val="65000"/>
              </a:srgbClr>
            </a:outerShdw>
          </a:effectLst>
        </p:spPr>
      </p:pic>
      <p:pic>
        <p:nvPicPr>
          <p:cNvPr id="9" name="Picture 8" descr="A graph of a number of trials&#10;&#10;Description automatically generated">
            <a:extLst>
              <a:ext uri="{FF2B5EF4-FFF2-40B4-BE49-F238E27FC236}">
                <a16:creationId xmlns:a16="http://schemas.microsoft.com/office/drawing/2014/main" id="{8CDA999F-5893-2BE4-E625-3E926D06B33C}"/>
              </a:ext>
            </a:extLst>
          </p:cNvPr>
          <p:cNvPicPr>
            <a:picLocks noChangeAspect="1"/>
          </p:cNvPicPr>
          <p:nvPr/>
        </p:nvPicPr>
        <p:blipFill>
          <a:blip r:embed="rId5"/>
          <a:stretch>
            <a:fillRect/>
          </a:stretch>
        </p:blipFill>
        <p:spPr>
          <a:xfrm>
            <a:off x="6211956" y="1753362"/>
            <a:ext cx="5712460" cy="3411220"/>
          </a:xfrm>
          <a:prstGeom prst="rect">
            <a:avLst/>
          </a:prstGeom>
          <a:ln>
            <a:noFill/>
          </a:ln>
          <a:effectLst>
            <a:outerShdw blurRad="292100" dist="139700" dir="2700000" algn="tl" rotWithShape="0">
              <a:srgbClr val="333333">
                <a:alpha val="65000"/>
              </a:srgbClr>
            </a:outerShdw>
          </a:effectLst>
        </p:spPr>
      </p:pic>
      <p:sp>
        <p:nvSpPr>
          <p:cNvPr id="11" name="Rectangle: Top Corners Rounded 57">
            <a:extLst>
              <a:ext uri="{FF2B5EF4-FFF2-40B4-BE49-F238E27FC236}">
                <a16:creationId xmlns:a16="http://schemas.microsoft.com/office/drawing/2014/main" id="{792379FA-1EAE-EFD8-3A56-1E55757FE420}"/>
              </a:ext>
            </a:extLst>
          </p:cNvPr>
          <p:cNvSpPr/>
          <p:nvPr/>
        </p:nvSpPr>
        <p:spPr bwMode="auto">
          <a:xfrm>
            <a:off x="2455906" y="1393371"/>
            <a:ext cx="1360713" cy="330712"/>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_tradnl" b="1" kern="0" dirty="0">
                <a:solidFill>
                  <a:srgbClr val="FFFFFF"/>
                </a:solidFill>
                <a:latin typeface="Roboto"/>
              </a:rPr>
              <a:t>Sesiones</a:t>
            </a:r>
            <a:endParaRPr kumimoji="0" lang="es-ES_tradnl" b="1" i="0" u="none" strike="noStrike" kern="0" cap="none" spc="0" normalizeH="0" baseline="0" dirty="0">
              <a:ln>
                <a:noFill/>
              </a:ln>
              <a:solidFill>
                <a:srgbClr val="FFFFFF"/>
              </a:solidFill>
              <a:effectLst/>
              <a:uLnTx/>
              <a:uFillTx/>
              <a:latin typeface="Roboto"/>
            </a:endParaRPr>
          </a:p>
        </p:txBody>
      </p:sp>
      <p:sp>
        <p:nvSpPr>
          <p:cNvPr id="12" name="Rectangle: Top Corners Rounded 57">
            <a:extLst>
              <a:ext uri="{FF2B5EF4-FFF2-40B4-BE49-F238E27FC236}">
                <a16:creationId xmlns:a16="http://schemas.microsoft.com/office/drawing/2014/main" id="{CE8C32E4-E59A-2F34-391F-D23703E16554}"/>
              </a:ext>
            </a:extLst>
          </p:cNvPr>
          <p:cNvSpPr/>
          <p:nvPr/>
        </p:nvSpPr>
        <p:spPr bwMode="auto">
          <a:xfrm>
            <a:off x="7672860" y="1391300"/>
            <a:ext cx="2790651" cy="330712"/>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_tradnl" b="1" kern="0" dirty="0">
                <a:solidFill>
                  <a:srgbClr val="FFFFFF"/>
                </a:solidFill>
                <a:latin typeface="Roboto"/>
              </a:rPr>
              <a:t>Paseos o </a:t>
            </a:r>
            <a:r>
              <a:rPr lang="es-ES_tradnl" b="1" kern="0" dirty="0" err="1">
                <a:solidFill>
                  <a:srgbClr val="FFFFFF"/>
                </a:solidFill>
                <a:latin typeface="Roboto"/>
              </a:rPr>
              <a:t>Trials</a:t>
            </a:r>
            <a:endParaRPr kumimoji="0" lang="es-ES_tradnl" b="1" i="0" u="none" strike="noStrike" kern="0" cap="none" spc="0" normalizeH="0" baseline="0" dirty="0">
              <a:ln>
                <a:noFill/>
              </a:ln>
              <a:solidFill>
                <a:srgbClr val="FFFFFF"/>
              </a:solidFill>
              <a:effectLst/>
              <a:uLnTx/>
              <a:uFillTx/>
              <a:latin typeface="Roboto"/>
            </a:endParaRPr>
          </a:p>
        </p:txBody>
      </p:sp>
    </p:spTree>
    <p:extLst>
      <p:ext uri="{BB962C8B-B14F-4D97-AF65-F5344CB8AC3E}">
        <p14:creationId xmlns:p14="http://schemas.microsoft.com/office/powerpoint/2010/main" val="3195575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98443"/>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Métodos</a:t>
            </a: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8"/>
            <a:ext cx="2464674" cy="1274106"/>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Exploración inicial del </a:t>
            </a:r>
            <a:r>
              <a:rPr kumimoji="0" lang="es-ES_tradnl" sz="2400" i="0" u="none" strike="noStrike" kern="1200" cap="none" spc="0" normalizeH="0" baseline="0" dirty="0" err="1">
                <a:ln>
                  <a:noFill/>
                </a:ln>
                <a:solidFill>
                  <a:srgbClr val="262626">
                    <a:lumMod val="75000"/>
                    <a:lumOff val="25000"/>
                  </a:srgbClr>
                </a:solidFill>
                <a:effectLst/>
                <a:uLnTx/>
                <a:uFillTx/>
                <a:latin typeface="Roboto"/>
                <a:ea typeface="+mj-ea"/>
                <a:cs typeface="+mj-cs"/>
              </a:rPr>
              <a:t>dataset</a:t>
            </a:r>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 </a:t>
            </a:r>
            <a:r>
              <a:rPr kumimoji="0" lang="es-ES_tradnl" sz="2400" i="0" u="none" strike="noStrike" kern="1200" cap="none" spc="0" normalizeH="0" baseline="0" dirty="0" err="1">
                <a:ln>
                  <a:noFill/>
                </a:ln>
                <a:solidFill>
                  <a:srgbClr val="262626">
                    <a:lumMod val="75000"/>
                    <a:lumOff val="25000"/>
                  </a:srgbClr>
                </a:solidFill>
                <a:effectLst/>
                <a:uLnTx/>
                <a:uFillTx/>
                <a:latin typeface="Roboto"/>
                <a:ea typeface="+mj-ea"/>
                <a:cs typeface="+mj-cs"/>
              </a:rPr>
              <a:t>GaitRec</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pic>
        <p:nvPicPr>
          <p:cNvPr id="3" name="Picture 2" descr="A graph of different types of graphs&#10;&#10;Description automatically generated with medium confidence">
            <a:extLst>
              <a:ext uri="{FF2B5EF4-FFF2-40B4-BE49-F238E27FC236}">
                <a16:creationId xmlns:a16="http://schemas.microsoft.com/office/drawing/2014/main" id="{F4E67F8E-444B-4AF4-5B65-AB546559BBED}"/>
              </a:ext>
            </a:extLst>
          </p:cNvPr>
          <p:cNvPicPr>
            <a:picLocks noChangeAspect="1"/>
          </p:cNvPicPr>
          <p:nvPr/>
        </p:nvPicPr>
        <p:blipFill>
          <a:blip r:embed="rId4"/>
          <a:stretch>
            <a:fillRect/>
          </a:stretch>
        </p:blipFill>
        <p:spPr>
          <a:xfrm>
            <a:off x="3084688" y="519247"/>
            <a:ext cx="5467037" cy="5981554"/>
          </a:xfrm>
          <a:prstGeom prst="rect">
            <a:avLst/>
          </a:prstGeom>
        </p:spPr>
      </p:pic>
      <p:sp>
        <p:nvSpPr>
          <p:cNvPr id="10" name="Rounded Rectangle 48">
            <a:extLst>
              <a:ext uri="{FF2B5EF4-FFF2-40B4-BE49-F238E27FC236}">
                <a16:creationId xmlns:a16="http://schemas.microsoft.com/office/drawing/2014/main" id="{2DC0E505-86B3-1DE0-7533-EB4CB48A8AB2}"/>
              </a:ext>
            </a:extLst>
          </p:cNvPr>
          <p:cNvSpPr/>
          <p:nvPr/>
        </p:nvSpPr>
        <p:spPr bwMode="auto">
          <a:xfrm>
            <a:off x="8656991" y="1376265"/>
            <a:ext cx="1274085" cy="294332"/>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 sz="1400" dirty="0">
                <a:solidFill>
                  <a:srgbClr val="5C5C5C"/>
                </a:solidFill>
                <a:latin typeface="Roboto" panose="02000000000000000000" pitchFamily="2" charset="0"/>
                <a:ea typeface="Roboto" panose="02000000000000000000" pitchFamily="2" charset="0"/>
              </a:rPr>
              <a:t>GRF Vertical</a:t>
            </a:r>
            <a:endParaRPr lang="ca-ES" sz="1400" dirty="0">
              <a:solidFill>
                <a:srgbClr val="5C5C5C"/>
              </a:solidFill>
              <a:latin typeface="Roboto" panose="02000000000000000000" pitchFamily="2" charset="0"/>
              <a:ea typeface="Roboto" panose="02000000000000000000" pitchFamily="2" charset="0"/>
            </a:endParaRPr>
          </a:p>
        </p:txBody>
      </p:sp>
      <p:sp>
        <p:nvSpPr>
          <p:cNvPr id="11" name="Rounded Rectangle 48">
            <a:extLst>
              <a:ext uri="{FF2B5EF4-FFF2-40B4-BE49-F238E27FC236}">
                <a16:creationId xmlns:a16="http://schemas.microsoft.com/office/drawing/2014/main" id="{3D6ED41A-84E0-0B54-AE69-B9AFCADEA813}"/>
              </a:ext>
            </a:extLst>
          </p:cNvPr>
          <p:cNvSpPr/>
          <p:nvPr/>
        </p:nvSpPr>
        <p:spPr bwMode="auto">
          <a:xfrm>
            <a:off x="8656991" y="3362858"/>
            <a:ext cx="1864395" cy="294332"/>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 sz="1400" dirty="0">
                <a:solidFill>
                  <a:srgbClr val="5C5C5C"/>
                </a:solidFill>
                <a:latin typeface="Roboto" panose="02000000000000000000" pitchFamily="2" charset="0"/>
                <a:ea typeface="Roboto" panose="02000000000000000000" pitchFamily="2" charset="0"/>
              </a:rPr>
              <a:t>GRF Anteroposterior</a:t>
            </a:r>
            <a:endParaRPr lang="ca-ES" sz="1400" dirty="0">
              <a:solidFill>
                <a:srgbClr val="5C5C5C"/>
              </a:solidFill>
              <a:latin typeface="Roboto" panose="02000000000000000000" pitchFamily="2" charset="0"/>
              <a:ea typeface="Roboto" panose="02000000000000000000" pitchFamily="2" charset="0"/>
            </a:endParaRPr>
          </a:p>
        </p:txBody>
      </p:sp>
      <p:sp>
        <p:nvSpPr>
          <p:cNvPr id="12" name="Rounded Rectangle 48">
            <a:extLst>
              <a:ext uri="{FF2B5EF4-FFF2-40B4-BE49-F238E27FC236}">
                <a16:creationId xmlns:a16="http://schemas.microsoft.com/office/drawing/2014/main" id="{4EBA4622-8DED-0221-3767-01C951F4C4C8}"/>
              </a:ext>
            </a:extLst>
          </p:cNvPr>
          <p:cNvSpPr/>
          <p:nvPr/>
        </p:nvSpPr>
        <p:spPr bwMode="auto">
          <a:xfrm>
            <a:off x="8656991" y="5349451"/>
            <a:ext cx="1864395" cy="294332"/>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 sz="1400" dirty="0">
                <a:solidFill>
                  <a:srgbClr val="5C5C5C"/>
                </a:solidFill>
                <a:latin typeface="Roboto" panose="02000000000000000000" pitchFamily="2" charset="0"/>
                <a:ea typeface="Roboto" panose="02000000000000000000" pitchFamily="2" charset="0"/>
              </a:rPr>
              <a:t>GRF Medio-lateral</a:t>
            </a:r>
            <a:endParaRPr lang="ca-ES" sz="1400" dirty="0">
              <a:solidFill>
                <a:srgbClr val="5C5C5C"/>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35879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98443"/>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Métodos</a:t>
            </a: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2433087"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dirty="0" err="1">
                <a:ln>
                  <a:noFill/>
                </a:ln>
                <a:solidFill>
                  <a:srgbClr val="262626">
                    <a:lumMod val="75000"/>
                    <a:lumOff val="25000"/>
                  </a:srgbClr>
                </a:solidFill>
                <a:effectLst/>
                <a:uLnTx/>
                <a:uFillTx/>
                <a:latin typeface="Roboto"/>
                <a:ea typeface="+mj-ea"/>
                <a:cs typeface="+mj-cs"/>
              </a:rPr>
              <a:t>GaitRec</a:t>
            </a:r>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 </a:t>
            </a:r>
            <a:r>
              <a:rPr kumimoji="0" lang="es-ES_tradnl" sz="2400" i="0" u="none" strike="noStrike" kern="1200" cap="none" spc="0" normalizeH="0" baseline="0" dirty="0" err="1">
                <a:ln>
                  <a:noFill/>
                </a:ln>
                <a:solidFill>
                  <a:srgbClr val="262626">
                    <a:lumMod val="75000"/>
                    <a:lumOff val="25000"/>
                  </a:srgbClr>
                </a:solidFill>
                <a:effectLst/>
                <a:uLnTx/>
                <a:uFillTx/>
                <a:latin typeface="Roboto"/>
                <a:ea typeface="+mj-ea"/>
                <a:cs typeface="+mj-cs"/>
              </a:rPr>
              <a:t>dataset</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pic>
        <p:nvPicPr>
          <p:cNvPr id="3" name="Picture 2" descr="A graph of different types of graphs&#10;&#10;Description automatically generated with medium confidence">
            <a:extLst>
              <a:ext uri="{FF2B5EF4-FFF2-40B4-BE49-F238E27FC236}">
                <a16:creationId xmlns:a16="http://schemas.microsoft.com/office/drawing/2014/main" id="{F4E67F8E-444B-4AF4-5B65-AB546559BBED}"/>
              </a:ext>
            </a:extLst>
          </p:cNvPr>
          <p:cNvPicPr>
            <a:picLocks noChangeAspect="1"/>
          </p:cNvPicPr>
          <p:nvPr/>
        </p:nvPicPr>
        <p:blipFill>
          <a:blip r:embed="rId4"/>
          <a:stretch>
            <a:fillRect/>
          </a:stretch>
        </p:blipFill>
        <p:spPr>
          <a:xfrm>
            <a:off x="3362482" y="519247"/>
            <a:ext cx="5467037" cy="5981554"/>
          </a:xfrm>
          <a:prstGeom prst="rect">
            <a:avLst/>
          </a:prstGeom>
        </p:spPr>
      </p:pic>
      <p:pic>
        <p:nvPicPr>
          <p:cNvPr id="7" name="Picture 6" descr="A graph of different types of graphs&#10;&#10;Description automatically generated with medium confidence">
            <a:extLst>
              <a:ext uri="{FF2B5EF4-FFF2-40B4-BE49-F238E27FC236}">
                <a16:creationId xmlns:a16="http://schemas.microsoft.com/office/drawing/2014/main" id="{53D4639B-33E1-EEC0-B654-E9ADBAFDB10D}"/>
              </a:ext>
            </a:extLst>
          </p:cNvPr>
          <p:cNvPicPr>
            <a:picLocks noChangeAspect="1"/>
          </p:cNvPicPr>
          <p:nvPr/>
        </p:nvPicPr>
        <p:blipFill rotWithShape="1">
          <a:blip r:embed="rId4"/>
          <a:srcRect t="33858" b="32472"/>
          <a:stretch/>
        </p:blipFill>
        <p:spPr>
          <a:xfrm>
            <a:off x="878444" y="1642222"/>
            <a:ext cx="10435112" cy="3844178"/>
          </a:xfrm>
          <a:prstGeom prst="rect">
            <a:avLst/>
          </a:prstGeom>
          <a:ln>
            <a:noFill/>
          </a:ln>
          <a:effectLst>
            <a:outerShdw blurRad="292100" dist="139700" dir="2700000" algn="tl" rotWithShape="0">
              <a:srgbClr val="333333">
                <a:alpha val="65000"/>
              </a:srgbClr>
            </a:outerShdw>
          </a:effectLst>
        </p:spPr>
      </p:pic>
      <p:sp>
        <p:nvSpPr>
          <p:cNvPr id="9" name="Rounded Rectangle 48">
            <a:extLst>
              <a:ext uri="{FF2B5EF4-FFF2-40B4-BE49-F238E27FC236}">
                <a16:creationId xmlns:a16="http://schemas.microsoft.com/office/drawing/2014/main" id="{4A49F2F9-76BE-E25F-FEC4-E55783D9A8C0}"/>
              </a:ext>
            </a:extLst>
          </p:cNvPr>
          <p:cNvSpPr/>
          <p:nvPr/>
        </p:nvSpPr>
        <p:spPr bwMode="auto">
          <a:xfrm>
            <a:off x="5427655" y="1657807"/>
            <a:ext cx="1864395" cy="294332"/>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 sz="1400" dirty="0">
                <a:solidFill>
                  <a:srgbClr val="5C5C5C"/>
                </a:solidFill>
                <a:latin typeface="Roboto" panose="02000000000000000000" pitchFamily="2" charset="0"/>
                <a:ea typeface="Roboto" panose="02000000000000000000" pitchFamily="2" charset="0"/>
              </a:rPr>
              <a:t>GRF Anteroposterior</a:t>
            </a:r>
            <a:endParaRPr lang="ca-ES" sz="1400" dirty="0">
              <a:solidFill>
                <a:srgbClr val="5C5C5C"/>
              </a:solidFill>
              <a:latin typeface="Roboto" panose="02000000000000000000" pitchFamily="2" charset="0"/>
              <a:ea typeface="Roboto" panose="02000000000000000000" pitchFamily="2" charset="0"/>
            </a:endParaRPr>
          </a:p>
        </p:txBody>
      </p:sp>
      <p:sp>
        <p:nvSpPr>
          <p:cNvPr id="10" name="Rectangle: Top Corners Rounded 22">
            <a:extLst>
              <a:ext uri="{FF2B5EF4-FFF2-40B4-BE49-F238E27FC236}">
                <a16:creationId xmlns:a16="http://schemas.microsoft.com/office/drawing/2014/main" id="{945F679A-697D-57B6-E5F1-9B9438185CC0}"/>
              </a:ext>
            </a:extLst>
          </p:cNvPr>
          <p:cNvSpPr/>
          <p:nvPr/>
        </p:nvSpPr>
        <p:spPr bwMode="auto">
          <a:xfrm>
            <a:off x="115241" y="543809"/>
            <a:ext cx="2987188" cy="827792"/>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Exploración inicial del </a:t>
            </a:r>
            <a:r>
              <a:rPr kumimoji="0" lang="es-ES_tradnl" sz="2400" i="0" u="none" strike="noStrike" kern="1200" cap="none" spc="0" normalizeH="0" baseline="0" dirty="0" err="1">
                <a:ln>
                  <a:noFill/>
                </a:ln>
                <a:solidFill>
                  <a:srgbClr val="262626">
                    <a:lumMod val="75000"/>
                    <a:lumOff val="25000"/>
                  </a:srgbClr>
                </a:solidFill>
                <a:effectLst/>
                <a:uLnTx/>
                <a:uFillTx/>
                <a:latin typeface="Roboto"/>
                <a:ea typeface="+mj-ea"/>
                <a:cs typeface="+mj-cs"/>
              </a:rPr>
              <a:t>dataset</a:t>
            </a:r>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 </a:t>
            </a:r>
            <a:r>
              <a:rPr kumimoji="0" lang="es-ES_tradnl" sz="2400" i="0" u="none" strike="noStrike" kern="1200" cap="none" spc="0" normalizeH="0" baseline="0" dirty="0" err="1">
                <a:ln>
                  <a:noFill/>
                </a:ln>
                <a:solidFill>
                  <a:srgbClr val="262626">
                    <a:lumMod val="75000"/>
                    <a:lumOff val="25000"/>
                  </a:srgbClr>
                </a:solidFill>
                <a:effectLst/>
                <a:uLnTx/>
                <a:uFillTx/>
                <a:latin typeface="Roboto"/>
                <a:ea typeface="+mj-ea"/>
                <a:cs typeface="+mj-cs"/>
              </a:rPr>
              <a:t>GaitRec</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Tree>
    <p:extLst>
      <p:ext uri="{BB962C8B-B14F-4D97-AF65-F5344CB8AC3E}">
        <p14:creationId xmlns:p14="http://schemas.microsoft.com/office/powerpoint/2010/main" val="3741633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98443"/>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Métodos</a:t>
            </a: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3117816"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Cohorte de pacientes</a:t>
            </a:r>
          </a:p>
        </p:txBody>
      </p:sp>
      <p:pic>
        <p:nvPicPr>
          <p:cNvPr id="15368" name="Picture 8">
            <a:extLst>
              <a:ext uri="{FF2B5EF4-FFF2-40B4-BE49-F238E27FC236}">
                <a16:creationId xmlns:a16="http://schemas.microsoft.com/office/drawing/2014/main" id="{0AA4F17C-EE9F-35C8-792B-D3D62A8C28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55701"/>
            <a:ext cx="12192000" cy="5307013"/>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a:extLst>
              <a:ext uri="{FF2B5EF4-FFF2-40B4-BE49-F238E27FC236}">
                <a16:creationId xmlns:a16="http://schemas.microsoft.com/office/drawing/2014/main" id="{307FFDD1-A387-1A38-EFE1-3C3771CCF0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33931"/>
            <a:ext cx="12192000" cy="530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889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98443"/>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Métodos</a:t>
            </a: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3117816"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Cohorte de pacientes</a:t>
            </a:r>
          </a:p>
        </p:txBody>
      </p:sp>
      <p:pic>
        <p:nvPicPr>
          <p:cNvPr id="20482" name="Picture 2">
            <a:extLst>
              <a:ext uri="{FF2B5EF4-FFF2-40B4-BE49-F238E27FC236}">
                <a16:creationId xmlns:a16="http://schemas.microsoft.com/office/drawing/2014/main" id="{D602D6D3-5B25-896C-B6D9-6209319BF1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95160"/>
            <a:ext cx="12192000" cy="531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561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98443"/>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Métodos</a:t>
            </a: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3117816"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Cohorte de pacientes</a:t>
            </a:r>
          </a:p>
        </p:txBody>
      </p:sp>
      <p:pic>
        <p:nvPicPr>
          <p:cNvPr id="18434" name="Picture 2">
            <a:extLst>
              <a:ext uri="{FF2B5EF4-FFF2-40B4-BE49-F238E27FC236}">
                <a16:creationId xmlns:a16="http://schemas.microsoft.com/office/drawing/2014/main" id="{88E1C387-82CE-6E33-F7C4-3618FE6C64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84048"/>
            <a:ext cx="12192000" cy="5322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998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98443"/>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Métodos</a:t>
            </a: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2464673"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Train y test sets</a:t>
            </a:r>
          </a:p>
        </p:txBody>
      </p:sp>
      <p:pic>
        <p:nvPicPr>
          <p:cNvPr id="3" name="Picture 2" descr="A table of numbers with numbers&#10;&#10;Description automatically generated with medium confidence">
            <a:extLst>
              <a:ext uri="{FF2B5EF4-FFF2-40B4-BE49-F238E27FC236}">
                <a16:creationId xmlns:a16="http://schemas.microsoft.com/office/drawing/2014/main" id="{AB9AE5BE-FC8B-4B15-52DA-60FF90D9799F}"/>
              </a:ext>
            </a:extLst>
          </p:cNvPr>
          <p:cNvPicPr>
            <a:picLocks noChangeAspect="1"/>
          </p:cNvPicPr>
          <p:nvPr/>
        </p:nvPicPr>
        <p:blipFill>
          <a:blip r:embed="rId4"/>
          <a:stretch>
            <a:fillRect/>
          </a:stretch>
        </p:blipFill>
        <p:spPr>
          <a:xfrm>
            <a:off x="523556" y="2492171"/>
            <a:ext cx="11144889" cy="18736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0112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98443"/>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Métodos</a:t>
            </a: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4718016"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Análisis exploratorio de los datos</a:t>
            </a:r>
          </a:p>
        </p:txBody>
      </p:sp>
      <p:pic>
        <p:nvPicPr>
          <p:cNvPr id="3" name="Picture 2" descr="A red blue and white triangle&#10;&#10;Description automatically generated">
            <a:extLst>
              <a:ext uri="{FF2B5EF4-FFF2-40B4-BE49-F238E27FC236}">
                <a16:creationId xmlns:a16="http://schemas.microsoft.com/office/drawing/2014/main" id="{57C4D532-346F-E743-7F30-6B9444CCFBD7}"/>
              </a:ext>
            </a:extLst>
          </p:cNvPr>
          <p:cNvPicPr>
            <a:picLocks noChangeAspect="1"/>
          </p:cNvPicPr>
          <p:nvPr/>
        </p:nvPicPr>
        <p:blipFill>
          <a:blip r:embed="rId4"/>
          <a:stretch>
            <a:fillRect/>
          </a:stretch>
        </p:blipFill>
        <p:spPr>
          <a:xfrm>
            <a:off x="1325880" y="1389284"/>
            <a:ext cx="9540240" cy="5139423"/>
          </a:xfrm>
          <a:prstGeom prst="rect">
            <a:avLst/>
          </a:prstGeom>
          <a:ln>
            <a:noFill/>
          </a:ln>
          <a:effectLst>
            <a:outerShdw blurRad="190500" algn="tl" rotWithShape="0">
              <a:srgbClr val="000000">
                <a:alpha val="70000"/>
              </a:srgbClr>
            </a:outerShdw>
          </a:effectLst>
        </p:spPr>
      </p:pic>
      <p:sp>
        <p:nvSpPr>
          <p:cNvPr id="10" name="Rectangle: Top Corners Rounded 57">
            <a:extLst>
              <a:ext uri="{FF2B5EF4-FFF2-40B4-BE49-F238E27FC236}">
                <a16:creationId xmlns:a16="http://schemas.microsoft.com/office/drawing/2014/main" id="{00198A55-DD7A-FFE2-15F0-83078768FF79}"/>
              </a:ext>
            </a:extLst>
          </p:cNvPr>
          <p:cNvSpPr/>
          <p:nvPr/>
        </p:nvSpPr>
        <p:spPr bwMode="auto">
          <a:xfrm>
            <a:off x="4809353" y="1036800"/>
            <a:ext cx="2573294" cy="330712"/>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b="1" i="0" u="none" strike="noStrike" kern="0" cap="none" spc="0" normalizeH="0" baseline="0" dirty="0">
                <a:ln>
                  <a:noFill/>
                </a:ln>
                <a:solidFill>
                  <a:srgbClr val="FFFFFF"/>
                </a:solidFill>
                <a:effectLst/>
                <a:uLnTx/>
                <a:uFillTx/>
                <a:latin typeface="Roboto"/>
              </a:rPr>
              <a:t>Análisis de correlación </a:t>
            </a:r>
          </a:p>
        </p:txBody>
      </p:sp>
    </p:spTree>
    <p:extLst>
      <p:ext uri="{BB962C8B-B14F-4D97-AF65-F5344CB8AC3E}">
        <p14:creationId xmlns:p14="http://schemas.microsoft.com/office/powerpoint/2010/main" val="2605412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98443"/>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Métodos</a:t>
            </a: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4718016"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Análisis exploratorio de los datos</a:t>
            </a:r>
          </a:p>
        </p:txBody>
      </p:sp>
    </p:spTree>
    <p:extLst>
      <p:ext uri="{BB962C8B-B14F-4D97-AF65-F5344CB8AC3E}">
        <p14:creationId xmlns:p14="http://schemas.microsoft.com/office/powerpoint/2010/main" val="2484070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Introducción </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3603247"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a:solidFill>
                  <a:srgbClr val="262626">
                    <a:lumMod val="75000"/>
                    <a:lumOff val="25000"/>
                  </a:srgbClr>
                </a:solidFill>
                <a:latin typeface="Roboto"/>
                <a:ea typeface="+mj-ea"/>
                <a:cs typeface="+mj-cs"/>
              </a:rPr>
              <a:t>¿Qué es la Biomecánica?</a:t>
            </a:r>
            <a:endParaRPr kumimoji="0" lang="es-ES_tradnl" sz="2400" i="0" u="none" strike="noStrike" kern="1200" cap="none" spc="0" normalizeH="0" baseline="0">
              <a:ln>
                <a:noFill/>
              </a:ln>
              <a:solidFill>
                <a:srgbClr val="262626">
                  <a:lumMod val="75000"/>
                  <a:lumOff val="25000"/>
                </a:srgbClr>
              </a:solidFill>
              <a:effectLst/>
              <a:uLnTx/>
              <a:uFillTx/>
              <a:latin typeface="Roboto"/>
              <a:ea typeface="+mj-ea"/>
              <a:cs typeface="+mj-cs"/>
            </a:endParaRPr>
          </a:p>
        </p:txBody>
      </p:sp>
      <p:sp>
        <p:nvSpPr>
          <p:cNvPr id="7" name="Inhaltsplatzhalter 4">
            <a:extLst>
              <a:ext uri="{FF2B5EF4-FFF2-40B4-BE49-F238E27FC236}">
                <a16:creationId xmlns:a16="http://schemas.microsoft.com/office/drawing/2014/main" id="{C578E897-3AAF-68C4-5A29-3AB00AADD136}"/>
              </a:ext>
            </a:extLst>
          </p:cNvPr>
          <p:cNvSpPr txBox="1">
            <a:spLocks/>
          </p:cNvSpPr>
          <p:nvPr/>
        </p:nvSpPr>
        <p:spPr>
          <a:xfrm>
            <a:off x="1391897" y="1754940"/>
            <a:ext cx="1722092" cy="327782"/>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800" b="1">
                <a:solidFill>
                  <a:srgbClr val="494B69"/>
                </a:solidFill>
                <a:latin typeface="Roboto"/>
              </a:rPr>
              <a:t>Biología + Física </a:t>
            </a:r>
          </a:p>
        </p:txBody>
      </p:sp>
      <p:pic>
        <p:nvPicPr>
          <p:cNvPr id="4100" name="Picture 4" descr="Fuerza - Iconos gratis de deportes">
            <a:extLst>
              <a:ext uri="{FF2B5EF4-FFF2-40B4-BE49-F238E27FC236}">
                <a16:creationId xmlns:a16="http://schemas.microsoft.com/office/drawing/2014/main" id="{0B8C3C3C-FB04-E08B-1D8E-C379F2EEE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169" y="4165756"/>
            <a:ext cx="462625" cy="4626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uerza - Iconos gratis de educación">
            <a:extLst>
              <a:ext uri="{FF2B5EF4-FFF2-40B4-BE49-F238E27FC236}">
                <a16:creationId xmlns:a16="http://schemas.microsoft.com/office/drawing/2014/main" id="{AE5B3394-3400-5A24-B36A-5582B91383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194" y="2662545"/>
            <a:ext cx="598521" cy="598521"/>
          </a:xfrm>
          <a:prstGeom prst="rect">
            <a:avLst/>
          </a:prstGeom>
          <a:noFill/>
          <a:extLst>
            <a:ext uri="{909E8E84-426E-40DD-AFC4-6F175D3DCCD1}">
              <a14:hiddenFill xmlns:a14="http://schemas.microsoft.com/office/drawing/2010/main">
                <a:solidFill>
                  <a:srgbClr val="FFFFFF"/>
                </a:solidFill>
              </a14:hiddenFill>
            </a:ext>
          </a:extLst>
        </p:spPr>
      </p:pic>
      <p:sp>
        <p:nvSpPr>
          <p:cNvPr id="10" name="Inhaltsplatzhalter 4">
            <a:extLst>
              <a:ext uri="{FF2B5EF4-FFF2-40B4-BE49-F238E27FC236}">
                <a16:creationId xmlns:a16="http://schemas.microsoft.com/office/drawing/2014/main" id="{7A1F7F51-7233-D1C3-61CE-5723CA76BD22}"/>
              </a:ext>
            </a:extLst>
          </p:cNvPr>
          <p:cNvSpPr txBox="1">
            <a:spLocks/>
          </p:cNvSpPr>
          <p:nvPr/>
        </p:nvSpPr>
        <p:spPr>
          <a:xfrm>
            <a:off x="1391897" y="2832368"/>
            <a:ext cx="9507011" cy="327782"/>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800" b="1" dirty="0">
                <a:solidFill>
                  <a:srgbClr val="494B69"/>
                </a:solidFill>
                <a:latin typeface="Roboto"/>
              </a:rPr>
              <a:t>Fuerzas externas influyen e intervienen en la estructura y función de los sistemas biológicos</a:t>
            </a:r>
          </a:p>
        </p:txBody>
      </p:sp>
      <p:pic>
        <p:nvPicPr>
          <p:cNvPr id="4108" name="Picture 12" descr="Fibra muscular - Iconos gratis de médico">
            <a:extLst>
              <a:ext uri="{FF2B5EF4-FFF2-40B4-BE49-F238E27FC236}">
                <a16:creationId xmlns:a16="http://schemas.microsoft.com/office/drawing/2014/main" id="{ACE85133-0B0D-3A6C-DCBB-025D90B041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340" y="3620450"/>
            <a:ext cx="598521" cy="5985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unning | Qualisys">
            <a:extLst>
              <a:ext uri="{FF2B5EF4-FFF2-40B4-BE49-F238E27FC236}">
                <a16:creationId xmlns:a16="http://schemas.microsoft.com/office/drawing/2014/main" id="{1D25B634-DB99-BE7D-3183-5023B138C7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342" y="4110111"/>
            <a:ext cx="711993" cy="711993"/>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a:extLst>
              <a:ext uri="{FF2B5EF4-FFF2-40B4-BE49-F238E27FC236}">
                <a16:creationId xmlns:a16="http://schemas.microsoft.com/office/drawing/2014/main" id="{09173839-497B-F3D6-1E66-B737A9DC19D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111" b="90000" l="10000" r="90111">
                        <a14:foregroundMark x1="33333" y1="9222" x2="33333" y2="9222"/>
                        <a14:foregroundMark x1="66667" y1="10000" x2="66667" y2="10000"/>
                        <a14:foregroundMark x1="86667" y1="22889" x2="86667" y2="22889"/>
                        <a14:foregroundMark x1="81444" y1="16778" x2="81444" y2="16778"/>
                        <a14:foregroundMark x1="82111" y1="17778" x2="82111" y2="17778"/>
                        <a14:foregroundMark x1="82556" y1="17889" x2="82556" y2="17889"/>
                        <a14:foregroundMark x1="83111" y1="18556" x2="83111" y2="18556"/>
                        <a14:foregroundMark x1="88000" y1="21222" x2="88000" y2="21222"/>
                        <a14:foregroundMark x1="86889" y1="20111" x2="86889" y2="20111"/>
                        <a14:foregroundMark x1="85444" y1="17778" x2="85444" y2="17778"/>
                        <a14:foregroundMark x1="85444" y1="17778" x2="85444" y2="17778"/>
                        <a14:foregroundMark x1="85444" y1="17778" x2="87667" y2="20778"/>
                        <a14:foregroundMark x1="86667" y1="20889" x2="83556" y2="16333"/>
                        <a14:foregroundMark x1="86667" y1="20778" x2="86000" y2="18222"/>
                        <a14:foregroundMark x1="80000" y1="63556" x2="80000" y2="66222"/>
                        <a14:foregroundMark x1="80333" y1="64889" x2="79111" y2="63000"/>
                        <a14:foregroundMark x1="79444" y1="63000" x2="79444" y2="63000"/>
                        <a14:foregroundMark x1="80333" y1="64222" x2="80111" y2="63000"/>
                        <a14:foregroundMark x1="89222" y1="81000" x2="90111" y2="89667"/>
                        <a14:foregroundMark x1="71889" y1="70778" x2="71778" y2="73556"/>
                        <a14:foregroundMark x1="66000" y1="75444" x2="67333" y2="77889"/>
                        <a14:foregroundMark x1="58889" y1="63889" x2="58778" y2="64889"/>
                        <a14:foregroundMark x1="58222" y1="66333" x2="59889" y2="67778"/>
                        <a14:foregroundMark x1="57222" y1="68667" x2="57111" y2="69667"/>
                        <a14:foregroundMark x1="79778" y1="63556" x2="80111" y2="67444"/>
                        <a14:foregroundMark x1="79778" y1="64556" x2="79444" y2="64000"/>
                        <a14:foregroundMark x1="46333" y1="32556" x2="43444" y2="39333"/>
                        <a14:foregroundMark x1="43444" y1="39333" x2="44444" y2="41444"/>
                        <a14:foregroundMark x1="42111" y1="40000" x2="47000" y2="45556"/>
                        <a14:foregroundMark x1="47000" y1="45556" x2="48222" y2="46222"/>
                        <a14:foregroundMark x1="54000" y1="51889" x2="50000" y2="46222"/>
                        <a14:foregroundMark x1="57778" y1="19444" x2="59333" y2="20222"/>
                        <a14:foregroundMark x1="60667" y1="21111" x2="61000" y2="20778"/>
                        <a14:foregroundMark x1="69111" y1="15778" x2="71556" y2="15444"/>
                        <a14:foregroundMark x1="68333" y1="41111" x2="69556" y2="40000"/>
                        <a14:foregroundMark x1="61333" y1="48111" x2="63556" y2="46000"/>
                        <a14:foregroundMark x1="79000" y1="32333" x2="80111" y2="31667"/>
                        <a14:foregroundMark x1="85222" y1="33111" x2="84556" y2="31778"/>
                        <a14:foregroundMark x1="85667" y1="33222" x2="84667" y2="31889"/>
                        <a14:foregroundMark x1="76889" y1="39444" x2="76222" y2="38889"/>
                        <a14:foregroundMark x1="68667" y1="28778" x2="71000" y2="33667"/>
                        <a14:foregroundMark x1="71778" y1="32556" x2="71444" y2="30556"/>
                        <a14:foregroundMark x1="72333" y1="31667" x2="71556" y2="30222"/>
                      </a14:backgroundRemoval>
                    </a14:imgEffect>
                  </a14:imgLayer>
                </a14:imgProps>
              </a:ext>
              <a:ext uri="{28A0092B-C50C-407E-A947-70E740481C1C}">
                <a14:useLocalDpi xmlns:a14="http://schemas.microsoft.com/office/drawing/2010/main" val="0"/>
              </a:ext>
            </a:extLst>
          </a:blip>
          <a:srcRect/>
          <a:stretch>
            <a:fillRect/>
          </a:stretch>
        </p:blipFill>
        <p:spPr bwMode="auto">
          <a:xfrm>
            <a:off x="393192" y="1597129"/>
            <a:ext cx="598521" cy="598521"/>
          </a:xfrm>
          <a:prstGeom prst="rect">
            <a:avLst/>
          </a:prstGeom>
          <a:noFill/>
          <a:extLst>
            <a:ext uri="{909E8E84-426E-40DD-AFC4-6F175D3DCCD1}">
              <a14:hiddenFill xmlns:a14="http://schemas.microsoft.com/office/drawing/2010/main">
                <a:solidFill>
                  <a:srgbClr val="FFFFFF"/>
                </a:solidFill>
              </a14:hiddenFill>
            </a:ext>
          </a:extLst>
        </p:spPr>
      </p:pic>
      <p:sp>
        <p:nvSpPr>
          <p:cNvPr id="18" name="Inhaltsplatzhalter 4">
            <a:extLst>
              <a:ext uri="{FF2B5EF4-FFF2-40B4-BE49-F238E27FC236}">
                <a16:creationId xmlns:a16="http://schemas.microsoft.com/office/drawing/2014/main" id="{A732DD05-8F06-D387-5121-28DDB7B2B500}"/>
              </a:ext>
            </a:extLst>
          </p:cNvPr>
          <p:cNvSpPr txBox="1">
            <a:spLocks/>
          </p:cNvSpPr>
          <p:nvPr/>
        </p:nvSpPr>
        <p:spPr>
          <a:xfrm>
            <a:off x="1391897" y="4023706"/>
            <a:ext cx="6912860" cy="327782"/>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800" b="1">
                <a:solidFill>
                  <a:srgbClr val="494B69"/>
                </a:solidFill>
                <a:latin typeface="Roboto"/>
              </a:rPr>
              <a:t>Desde aspectos microscópicos hasta movimientos macroscópicos </a:t>
            </a:r>
          </a:p>
        </p:txBody>
      </p:sp>
      <p:pic>
        <p:nvPicPr>
          <p:cNvPr id="21" name="Picture 26" descr="Physical Science Clipart PNG Images, Pulley Mechanics Physics Research  Science, Science, Pulley, Test PNG Image For Free Download">
            <a:extLst>
              <a:ext uri="{FF2B5EF4-FFF2-40B4-BE49-F238E27FC236}">
                <a16:creationId xmlns:a16="http://schemas.microsoft.com/office/drawing/2014/main" id="{2BBC4F27-4FDF-62D6-DFBC-0F6360C9456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foregroundMark x1="40167" y1="78167" x2="40167" y2="78167"/>
                      </a14:backgroundRemoval>
                    </a14:imgEffect>
                  </a14:imgLayer>
                </a14:imgProps>
              </a:ext>
              <a:ext uri="{28A0092B-C50C-407E-A947-70E740481C1C}">
                <a14:useLocalDpi xmlns:a14="http://schemas.microsoft.com/office/drawing/2010/main" val="0"/>
              </a:ext>
            </a:extLst>
          </a:blip>
          <a:srcRect/>
          <a:stretch>
            <a:fillRect/>
          </a:stretch>
        </p:blipFill>
        <p:spPr bwMode="auto">
          <a:xfrm>
            <a:off x="3201671" y="1608255"/>
            <a:ext cx="655630" cy="655630"/>
          </a:xfrm>
          <a:prstGeom prst="rect">
            <a:avLst/>
          </a:prstGeom>
          <a:noFill/>
          <a:extLst>
            <a:ext uri="{909E8E84-426E-40DD-AFC4-6F175D3DCCD1}">
              <a14:hiddenFill xmlns:a14="http://schemas.microsoft.com/office/drawing/2010/main">
                <a:solidFill>
                  <a:srgbClr val="FFFFFF"/>
                </a:solidFill>
              </a14:hiddenFill>
            </a:ext>
          </a:extLst>
        </p:spPr>
      </p:pic>
      <p:pic>
        <p:nvPicPr>
          <p:cNvPr id="4126" name="Picture 30" descr="Ankle PNG Designs for T Shirt &amp; Merch">
            <a:extLst>
              <a:ext uri="{FF2B5EF4-FFF2-40B4-BE49-F238E27FC236}">
                <a16:creationId xmlns:a16="http://schemas.microsoft.com/office/drawing/2014/main" id="{ABC67090-266B-D310-9C21-2FDD4C4D7E9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12939"/>
          <a:stretch/>
        </p:blipFill>
        <p:spPr bwMode="auto">
          <a:xfrm flipH="1">
            <a:off x="5273144" y="4857164"/>
            <a:ext cx="1880516" cy="1523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309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98443"/>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Métodos</a:t>
            </a: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4718016"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Análisis exploratorio de los datos</a:t>
            </a:r>
          </a:p>
        </p:txBody>
      </p:sp>
    </p:spTree>
    <p:extLst>
      <p:ext uri="{BB962C8B-B14F-4D97-AF65-F5344CB8AC3E}">
        <p14:creationId xmlns:p14="http://schemas.microsoft.com/office/powerpoint/2010/main" val="182242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98443"/>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Métodos</a:t>
            </a: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4718016"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Análisis exploratorio de los datos</a:t>
            </a:r>
          </a:p>
        </p:txBody>
      </p:sp>
    </p:spTree>
    <p:extLst>
      <p:ext uri="{BB962C8B-B14F-4D97-AF65-F5344CB8AC3E}">
        <p14:creationId xmlns:p14="http://schemas.microsoft.com/office/powerpoint/2010/main" val="1959391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98443"/>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Métodos</a:t>
            </a: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1116275"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Datos </a:t>
            </a:r>
          </a:p>
        </p:txBody>
      </p:sp>
      <p:sp>
        <p:nvSpPr>
          <p:cNvPr id="3" name="Rounded Rectangle 48">
            <a:extLst>
              <a:ext uri="{FF2B5EF4-FFF2-40B4-BE49-F238E27FC236}">
                <a16:creationId xmlns:a16="http://schemas.microsoft.com/office/drawing/2014/main" id="{5C17B66F-6DFD-03FD-1ED4-E2D5B5CA80E2}"/>
              </a:ext>
            </a:extLst>
          </p:cNvPr>
          <p:cNvSpPr/>
          <p:nvPr/>
        </p:nvSpPr>
        <p:spPr bwMode="auto">
          <a:xfrm>
            <a:off x="129672" y="1375350"/>
            <a:ext cx="4119928" cy="1914144"/>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228600" indent="-228600" algn="just">
              <a:lnSpc>
                <a:spcPct val="130000"/>
              </a:lnSpc>
              <a:buFont typeface="Arial" panose="020B0604020202020204" pitchFamily="34" charset="0"/>
              <a:buChar char="•"/>
            </a:pPr>
            <a:r>
              <a:rPr lang="es-ES_tradnl" sz="1200" dirty="0">
                <a:solidFill>
                  <a:srgbClr val="5C5C5C"/>
                </a:solidFill>
                <a:latin typeface="Roboto"/>
              </a:rPr>
              <a:t>Etiquetado </a:t>
            </a:r>
          </a:p>
          <a:p>
            <a:pPr marL="228600" indent="-228600" algn="just">
              <a:lnSpc>
                <a:spcPct val="130000"/>
              </a:lnSpc>
              <a:buFont typeface="Arial" panose="020B0604020202020204" pitchFamily="34" charset="0"/>
              <a:buChar char="•"/>
            </a:pPr>
            <a:r>
              <a:rPr lang="es-ES_tradnl" sz="1200" dirty="0">
                <a:solidFill>
                  <a:srgbClr val="5C5C5C"/>
                </a:solidFill>
                <a:latin typeface="Roboto"/>
              </a:rPr>
              <a:t>Análisis de GRF </a:t>
            </a:r>
          </a:p>
          <a:p>
            <a:pPr marL="228600" indent="-228600" algn="just">
              <a:lnSpc>
                <a:spcPct val="130000"/>
              </a:lnSpc>
              <a:buFont typeface="Arial" panose="020B0604020202020204" pitchFamily="34" charset="0"/>
              <a:buChar char="•"/>
            </a:pPr>
            <a:r>
              <a:rPr lang="es-ES_tradnl" sz="1200" dirty="0">
                <a:solidFill>
                  <a:srgbClr val="5C5C5C"/>
                </a:solidFill>
                <a:latin typeface="Roboto"/>
              </a:rPr>
              <a:t>Centro de rehabilitación austríaco</a:t>
            </a:r>
          </a:p>
          <a:p>
            <a:pPr marL="228600" indent="-228600" algn="just">
              <a:lnSpc>
                <a:spcPct val="130000"/>
              </a:lnSpc>
              <a:buFont typeface="Arial" panose="020B0604020202020204" pitchFamily="34" charset="0"/>
              <a:buChar char="•"/>
            </a:pPr>
            <a:r>
              <a:rPr lang="es-ES_tradnl" sz="1200" dirty="0">
                <a:solidFill>
                  <a:srgbClr val="5C5C5C"/>
                </a:solidFill>
                <a:latin typeface="Roboto"/>
              </a:rPr>
              <a:t>Datos entre 2017 y 2018</a:t>
            </a:r>
          </a:p>
          <a:p>
            <a:pPr marL="228600" indent="-228600" algn="just">
              <a:lnSpc>
                <a:spcPct val="130000"/>
              </a:lnSpc>
              <a:buFont typeface="Arial" panose="020B0604020202020204" pitchFamily="34" charset="0"/>
              <a:buChar char="•"/>
            </a:pPr>
            <a:r>
              <a:rPr lang="es-ES_tradnl" sz="1200" dirty="0">
                <a:solidFill>
                  <a:srgbClr val="5C5C5C"/>
                </a:solidFill>
                <a:latin typeface="Roboto"/>
              </a:rPr>
              <a:t>Pacientes con discapacitades musculoesqueléticas</a:t>
            </a:r>
          </a:p>
          <a:p>
            <a:pPr marL="228600" indent="-228600" algn="just">
              <a:lnSpc>
                <a:spcPct val="130000"/>
              </a:lnSpc>
              <a:buFont typeface="Arial" panose="020B0604020202020204" pitchFamily="34" charset="0"/>
              <a:buChar char="•"/>
            </a:pPr>
            <a:r>
              <a:rPr lang="es-ES_tradnl" sz="1200" dirty="0">
                <a:solidFill>
                  <a:srgbClr val="5C5C5C"/>
                </a:solidFill>
                <a:latin typeface="Roboto"/>
              </a:rPr>
              <a:t>Controles sanos</a:t>
            </a:r>
          </a:p>
          <a:p>
            <a:pPr marL="228600" indent="-228600" algn="just">
              <a:lnSpc>
                <a:spcPct val="130000"/>
              </a:lnSpc>
              <a:buFont typeface="Arial" panose="020B0604020202020204" pitchFamily="34" charset="0"/>
              <a:buChar char="•"/>
            </a:pPr>
            <a:r>
              <a:rPr lang="es-ES_tradnl" sz="1200" dirty="0">
                <a:solidFill>
                  <a:srgbClr val="5C5C5C"/>
                </a:solidFill>
                <a:latin typeface="Roboto"/>
              </a:rPr>
              <a:t>Aprobación del Comité de Ética local de Baja Austria</a:t>
            </a:r>
          </a:p>
        </p:txBody>
      </p:sp>
      <p:pic>
        <p:nvPicPr>
          <p:cNvPr id="7" name="Picture 6">
            <a:extLst>
              <a:ext uri="{FF2B5EF4-FFF2-40B4-BE49-F238E27FC236}">
                <a16:creationId xmlns:a16="http://schemas.microsoft.com/office/drawing/2014/main" id="{9988EDF7-BA01-AA62-80F2-44523580B806}"/>
              </a:ext>
            </a:extLst>
          </p:cNvPr>
          <p:cNvPicPr>
            <a:picLocks noChangeAspect="1"/>
          </p:cNvPicPr>
          <p:nvPr/>
        </p:nvPicPr>
        <p:blipFill>
          <a:blip r:embed="rId4"/>
          <a:stretch>
            <a:fillRect/>
          </a:stretch>
        </p:blipFill>
        <p:spPr>
          <a:xfrm>
            <a:off x="4935866" y="1897140"/>
            <a:ext cx="1517606" cy="435282"/>
          </a:xfrm>
          <a:prstGeom prst="rect">
            <a:avLst/>
          </a:prstGeom>
        </p:spPr>
      </p:pic>
      <p:pic>
        <p:nvPicPr>
          <p:cNvPr id="9" name="Imagen 80">
            <a:extLst>
              <a:ext uri="{FF2B5EF4-FFF2-40B4-BE49-F238E27FC236}">
                <a16:creationId xmlns:a16="http://schemas.microsoft.com/office/drawing/2014/main" id="{A899CED3-27AE-7904-0D52-2CE781FFCB6D}"/>
              </a:ext>
            </a:extLst>
          </p:cNvPr>
          <p:cNvPicPr>
            <a:picLocks noChangeAspect="1"/>
          </p:cNvPicPr>
          <p:nvPr/>
        </p:nvPicPr>
        <p:blipFill rotWithShape="1">
          <a:blip r:embed="rId5"/>
          <a:srcRect l="46784"/>
          <a:stretch/>
        </p:blipFill>
        <p:spPr>
          <a:xfrm>
            <a:off x="5107101" y="609033"/>
            <a:ext cx="1116275" cy="1182780"/>
          </a:xfrm>
          <a:prstGeom prst="rect">
            <a:avLst/>
          </a:prstGeom>
        </p:spPr>
      </p:pic>
      <p:sp>
        <p:nvSpPr>
          <p:cNvPr id="12" name="Rounded Rectangle 48">
            <a:extLst>
              <a:ext uri="{FF2B5EF4-FFF2-40B4-BE49-F238E27FC236}">
                <a16:creationId xmlns:a16="http://schemas.microsoft.com/office/drawing/2014/main" id="{17674778-3204-C465-5CB3-9630F8F191B0}"/>
              </a:ext>
            </a:extLst>
          </p:cNvPr>
          <p:cNvSpPr/>
          <p:nvPr/>
        </p:nvSpPr>
        <p:spPr bwMode="auto">
          <a:xfrm>
            <a:off x="7139738" y="668188"/>
            <a:ext cx="4119928" cy="5521624"/>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228600" indent="-228600" algn="just">
              <a:lnSpc>
                <a:spcPct val="130000"/>
              </a:lnSpc>
              <a:buFont typeface="Arial" panose="020B0604020202020204" pitchFamily="34" charset="0"/>
              <a:buChar char="•"/>
            </a:pPr>
            <a:r>
              <a:rPr lang="es-ES_tradnl" sz="1200" dirty="0">
                <a:solidFill>
                  <a:srgbClr val="5C5C5C"/>
                </a:solidFill>
                <a:latin typeface="Roboto"/>
              </a:rPr>
              <a:t>HC H K A C</a:t>
            </a:r>
          </a:p>
          <a:p>
            <a:pPr marL="228600" indent="-228600" algn="just">
              <a:lnSpc>
                <a:spcPct val="130000"/>
              </a:lnSpc>
              <a:buFont typeface="Arial" panose="020B0604020202020204" pitchFamily="34" charset="0"/>
              <a:buChar char="•"/>
            </a:pPr>
            <a:r>
              <a:rPr lang="es-ES_tradnl" sz="1200" dirty="0">
                <a:solidFill>
                  <a:srgbClr val="5C5C5C"/>
                </a:solidFill>
                <a:latin typeface="Roboto"/>
              </a:rPr>
              <a:t>Datos </a:t>
            </a:r>
            <a:r>
              <a:rPr lang="es-ES_tradnl" sz="1200" dirty="0" err="1">
                <a:solidFill>
                  <a:srgbClr val="5C5C5C"/>
                </a:solidFill>
                <a:latin typeface="Roboto"/>
              </a:rPr>
              <a:t>postprocesados</a:t>
            </a:r>
            <a:r>
              <a:rPr lang="es-ES_tradnl" sz="1200" dirty="0">
                <a:solidFill>
                  <a:srgbClr val="5C5C5C"/>
                </a:solidFill>
                <a:latin typeface="Roboto"/>
              </a:rPr>
              <a:t>: eliminación de ruido y normalización, sin valores atípicos. </a:t>
            </a:r>
          </a:p>
          <a:p>
            <a:pPr marL="228600" indent="-228600" algn="just">
              <a:lnSpc>
                <a:spcPct val="130000"/>
              </a:lnSpc>
              <a:buFont typeface="Arial" panose="020B0604020202020204" pitchFamily="34" charset="0"/>
              <a:buChar char="•"/>
            </a:pPr>
            <a:r>
              <a:rPr lang="es-ES_tradnl" sz="1200" dirty="0">
                <a:solidFill>
                  <a:srgbClr val="5C5C5C"/>
                </a:solidFill>
                <a:latin typeface="Roboto"/>
              </a:rPr>
              <a:t>Train set desbalanceado (en cuanto a clases). </a:t>
            </a:r>
          </a:p>
          <a:p>
            <a:pPr marL="228600" indent="-228600" algn="just">
              <a:lnSpc>
                <a:spcPct val="130000"/>
              </a:lnSpc>
              <a:buFont typeface="Arial" panose="020B0604020202020204" pitchFamily="34" charset="0"/>
              <a:buChar char="•"/>
            </a:pPr>
            <a:r>
              <a:rPr lang="es-ES_tradnl" sz="1200" dirty="0">
                <a:solidFill>
                  <a:srgbClr val="5C5C5C"/>
                </a:solidFill>
                <a:latin typeface="Roboto"/>
              </a:rPr>
              <a:t>2 sesiones. </a:t>
            </a:r>
          </a:p>
          <a:p>
            <a:pPr marL="228600" indent="-228600" algn="just">
              <a:lnSpc>
                <a:spcPct val="130000"/>
              </a:lnSpc>
              <a:buFont typeface="Arial" panose="020B0604020202020204" pitchFamily="34" charset="0"/>
              <a:buChar char="•"/>
            </a:pPr>
            <a:r>
              <a:rPr lang="es-ES_tradnl" sz="1200" dirty="0">
                <a:solidFill>
                  <a:srgbClr val="5C5C5C"/>
                </a:solidFill>
                <a:latin typeface="Roboto"/>
              </a:rPr>
              <a:t>Tobillo (A)</a:t>
            </a:r>
          </a:p>
          <a:p>
            <a:pPr marL="228600" indent="-228600" algn="just">
              <a:lnSpc>
                <a:spcPct val="130000"/>
              </a:lnSpc>
              <a:buFont typeface="Arial" panose="020B0604020202020204" pitchFamily="34" charset="0"/>
              <a:buChar char="•"/>
            </a:pPr>
            <a:r>
              <a:rPr lang="es-ES_tradnl" sz="1200" dirty="0">
                <a:solidFill>
                  <a:srgbClr val="5C5C5C"/>
                </a:solidFill>
                <a:latin typeface="Roboto"/>
              </a:rPr>
              <a:t>Eliminar las sesiones intermedias y retener únicamente la primera y la última sesión de cada paciente.</a:t>
            </a:r>
          </a:p>
          <a:p>
            <a:pPr marL="228600" indent="-228600" algn="just">
              <a:lnSpc>
                <a:spcPct val="130000"/>
              </a:lnSpc>
              <a:buFont typeface="Arial" panose="020B0604020202020204" pitchFamily="34" charset="0"/>
              <a:buChar char="•"/>
            </a:pPr>
            <a:r>
              <a:rPr lang="es-ES_tradnl" sz="1200" dirty="0">
                <a:solidFill>
                  <a:srgbClr val="5C5C5C"/>
                </a:solidFill>
                <a:latin typeface="Roboto"/>
              </a:rPr>
              <a:t>Para cada paciente y sesión, se calculó el valor promedio de los diferentes </a:t>
            </a:r>
            <a:r>
              <a:rPr lang="es-ES_tradnl" sz="1200" dirty="0" err="1">
                <a:solidFill>
                  <a:srgbClr val="5C5C5C"/>
                </a:solidFill>
                <a:latin typeface="Roboto"/>
              </a:rPr>
              <a:t>trials</a:t>
            </a:r>
            <a:r>
              <a:rPr lang="es-ES_tradnl" sz="1200" dirty="0">
                <a:solidFill>
                  <a:srgbClr val="5C5C5C"/>
                </a:solidFill>
                <a:latin typeface="Roboto"/>
              </a:rPr>
              <a:t> realizados en esa sesión.</a:t>
            </a:r>
          </a:p>
          <a:p>
            <a:pPr marL="228600" indent="-228600" algn="just">
              <a:lnSpc>
                <a:spcPct val="130000"/>
              </a:lnSpc>
              <a:buFont typeface="Arial" panose="020B0604020202020204" pitchFamily="34" charset="0"/>
              <a:buChar char="•"/>
            </a:pPr>
            <a:r>
              <a:rPr lang="es-ES_tradnl" sz="1200" dirty="0">
                <a:solidFill>
                  <a:srgbClr val="5C5C5C"/>
                </a:solidFill>
                <a:latin typeface="Roboto"/>
              </a:rPr>
              <a:t>Decidimos centrarnos en la fuerza de reacción del suelo en dirección anteroposterior (fuerza de frenado y propulsión).</a:t>
            </a:r>
          </a:p>
          <a:p>
            <a:pPr marL="228600" indent="-228600" algn="just">
              <a:lnSpc>
                <a:spcPct val="130000"/>
              </a:lnSpc>
              <a:buFont typeface="Arial" panose="020B0604020202020204" pitchFamily="34" charset="0"/>
              <a:buChar char="•"/>
            </a:pPr>
            <a:r>
              <a:rPr lang="es-ES_tradnl" sz="1200" dirty="0">
                <a:solidFill>
                  <a:srgbClr val="5C5C5C"/>
                </a:solidFill>
                <a:latin typeface="Roboto"/>
              </a:rPr>
              <a:t>Unificamos los datos de ambas extremidades inferiores en un único conjunto de datos. Abordamos esta integración considerando cada pierna como una observación independiente.</a:t>
            </a:r>
          </a:p>
          <a:p>
            <a:pPr marL="228600" indent="-228600" algn="just">
              <a:lnSpc>
                <a:spcPct val="130000"/>
              </a:lnSpc>
              <a:buFont typeface="Arial" panose="020B0604020202020204" pitchFamily="34" charset="0"/>
              <a:buChar char="•"/>
            </a:pPr>
            <a:endParaRPr lang="es-ES_tradnl" sz="1200" dirty="0">
              <a:solidFill>
                <a:srgbClr val="5C5C5C"/>
              </a:solidFill>
              <a:latin typeface="Roboto"/>
            </a:endParaRPr>
          </a:p>
          <a:p>
            <a:pPr marL="228600" indent="-228600" algn="just">
              <a:lnSpc>
                <a:spcPct val="130000"/>
              </a:lnSpc>
              <a:buFont typeface="Arial" panose="020B0604020202020204" pitchFamily="34" charset="0"/>
              <a:buChar char="•"/>
            </a:pPr>
            <a:endParaRPr lang="es-ES_tradnl" sz="1200" dirty="0">
              <a:solidFill>
                <a:srgbClr val="5C5C5C"/>
              </a:solidFill>
              <a:latin typeface="Roboto"/>
            </a:endParaRPr>
          </a:p>
        </p:txBody>
      </p:sp>
    </p:spTree>
    <p:extLst>
      <p:ext uri="{BB962C8B-B14F-4D97-AF65-F5344CB8AC3E}">
        <p14:creationId xmlns:p14="http://schemas.microsoft.com/office/powerpoint/2010/main" val="4283370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98443"/>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Métodos</a:t>
            </a: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2433087"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dirty="0" err="1">
                <a:ln>
                  <a:noFill/>
                </a:ln>
                <a:solidFill>
                  <a:srgbClr val="262626">
                    <a:lumMod val="75000"/>
                    <a:lumOff val="25000"/>
                  </a:srgbClr>
                </a:solidFill>
                <a:effectLst/>
                <a:uLnTx/>
                <a:uFillTx/>
                <a:latin typeface="Roboto"/>
                <a:ea typeface="+mj-ea"/>
                <a:cs typeface="+mj-cs"/>
              </a:rPr>
              <a:t>GaitRec</a:t>
            </a:r>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 </a:t>
            </a:r>
            <a:r>
              <a:rPr kumimoji="0" lang="es-ES_tradnl" sz="2400" i="0" u="none" strike="noStrike" kern="1200" cap="none" spc="0" normalizeH="0" baseline="0" dirty="0" err="1">
                <a:ln>
                  <a:noFill/>
                </a:ln>
                <a:solidFill>
                  <a:srgbClr val="262626">
                    <a:lumMod val="75000"/>
                    <a:lumOff val="25000"/>
                  </a:srgbClr>
                </a:solidFill>
                <a:effectLst/>
                <a:uLnTx/>
                <a:uFillTx/>
                <a:latin typeface="Roboto"/>
                <a:ea typeface="+mj-ea"/>
                <a:cs typeface="+mj-cs"/>
              </a:rPr>
              <a:t>dataset</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Tree>
    <p:extLst>
      <p:ext uri="{BB962C8B-B14F-4D97-AF65-F5344CB8AC3E}">
        <p14:creationId xmlns:p14="http://schemas.microsoft.com/office/powerpoint/2010/main" val="2109435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Métodos</a:t>
            </a:r>
            <a:r>
              <a:rPr lang="en-US" dirty="0">
                <a:latin typeface="Roboto" panose="02000000000000000000" pitchFamily="2" charset="0"/>
                <a:ea typeface="Roboto" panose="02000000000000000000" pitchFamily="2" charset="0"/>
                <a:cs typeface="Roboto" panose="02000000000000000000" pitchFamily="2" charset="0"/>
              </a:rPr>
              <a:t> </a:t>
            </a:r>
          </a:p>
        </p:txBody>
      </p:sp>
      <p:sp>
        <p:nvSpPr>
          <p:cNvPr id="17" name="TextBox 16">
            <a:extLst>
              <a:ext uri="{FF2B5EF4-FFF2-40B4-BE49-F238E27FC236}">
                <a16:creationId xmlns:a16="http://schemas.microsoft.com/office/drawing/2014/main" id="{0D0DF393-88EF-93B5-F4BD-9C519220B348}"/>
              </a:ext>
            </a:extLst>
          </p:cNvPr>
          <p:cNvSpPr txBox="1"/>
          <p:nvPr/>
        </p:nvSpPr>
        <p:spPr>
          <a:xfrm>
            <a:off x="3718488" y="5469494"/>
            <a:ext cx="6123062" cy="369332"/>
          </a:xfrm>
          <a:prstGeom prst="rect">
            <a:avLst/>
          </a:prstGeom>
          <a:noFill/>
        </p:spPr>
        <p:txBody>
          <a:bodyPr wrap="square">
            <a:spAutoFit/>
          </a:bodyPr>
          <a:lstStyle/>
          <a:p>
            <a:endParaRPr lang="en-ES"/>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0" y="543809"/>
            <a:ext cx="3603247"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Herramientas y Software </a:t>
            </a:r>
          </a:p>
        </p:txBody>
      </p:sp>
    </p:spTree>
    <p:extLst>
      <p:ext uri="{BB962C8B-B14F-4D97-AF65-F5344CB8AC3E}">
        <p14:creationId xmlns:p14="http://schemas.microsoft.com/office/powerpoint/2010/main" val="1537326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0D0DF393-88EF-93B5-F4BD-9C519220B348}"/>
              </a:ext>
            </a:extLst>
          </p:cNvPr>
          <p:cNvSpPr txBox="1"/>
          <p:nvPr/>
        </p:nvSpPr>
        <p:spPr>
          <a:xfrm>
            <a:off x="3718488" y="5469494"/>
            <a:ext cx="6123062" cy="369332"/>
          </a:xfrm>
          <a:prstGeom prst="rect">
            <a:avLst/>
          </a:prstGeom>
          <a:noFill/>
        </p:spPr>
        <p:txBody>
          <a:bodyPr wrap="square">
            <a:spAutoFit/>
          </a:bodyPr>
          <a:lstStyle/>
          <a:p>
            <a:endParaRPr lang="en-ES"/>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2252178"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endParaRPr kumimoji="0" lang="es-ES_tradnl" sz="2400" i="0" u="none" strike="noStrike" kern="1200" cap="none" spc="0" normalizeH="0" baseline="0">
              <a:ln>
                <a:noFill/>
              </a:ln>
              <a:solidFill>
                <a:srgbClr val="262626">
                  <a:lumMod val="75000"/>
                  <a:lumOff val="25000"/>
                </a:srgbClr>
              </a:solidFill>
              <a:effectLst/>
              <a:uLnTx/>
              <a:uFillTx/>
              <a:latin typeface="Roboto"/>
              <a:ea typeface="+mj-ea"/>
              <a:cs typeface="+mj-cs"/>
            </a:endParaRPr>
          </a:p>
        </p:txBody>
      </p:sp>
    </p:spTree>
    <p:extLst>
      <p:ext uri="{BB962C8B-B14F-4D97-AF65-F5344CB8AC3E}">
        <p14:creationId xmlns:p14="http://schemas.microsoft.com/office/powerpoint/2010/main" val="1790562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Top Corners Rounded 22">
            <a:extLst>
              <a:ext uri="{FF2B5EF4-FFF2-40B4-BE49-F238E27FC236}">
                <a16:creationId xmlns:a16="http://schemas.microsoft.com/office/drawing/2014/main" id="{09C42179-12C6-D62B-DE39-E0DBDA7C7A68}"/>
              </a:ext>
            </a:extLst>
          </p:cNvPr>
          <p:cNvSpPr/>
          <p:nvPr/>
        </p:nvSpPr>
        <p:spPr bwMode="auto">
          <a:xfrm>
            <a:off x="363498" y="262042"/>
            <a:ext cx="2613618" cy="617010"/>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a:ln>
                <a:noFill/>
              </a:ln>
              <a:solidFill>
                <a:srgbClr val="262626">
                  <a:lumMod val="75000"/>
                  <a:lumOff val="25000"/>
                </a:srgbClr>
              </a:solidFill>
              <a:effectLst/>
              <a:uLnTx/>
              <a:uFillTx/>
              <a:latin typeface="Roboto"/>
              <a:ea typeface="+mj-ea"/>
              <a:cs typeface="+mj-cs"/>
            </a:endParaRPr>
          </a:p>
        </p:txBody>
      </p:sp>
      <p:sp>
        <p:nvSpPr>
          <p:cNvPr id="94" name="Title 2">
            <a:extLst>
              <a:ext uri="{FF2B5EF4-FFF2-40B4-BE49-F238E27FC236}">
                <a16:creationId xmlns:a16="http://schemas.microsoft.com/office/drawing/2014/main" id="{90E397E1-0723-B5DC-007F-E0C0A828A608}"/>
              </a:ext>
            </a:extLst>
          </p:cNvPr>
          <p:cNvSpPr txBox="1">
            <a:spLocks/>
          </p:cNvSpPr>
          <p:nvPr/>
        </p:nvSpPr>
        <p:spPr>
          <a:xfrm>
            <a:off x="508000" y="233549"/>
            <a:ext cx="4377221" cy="645503"/>
          </a:xfrm>
          <a:prstGeom prst="rect">
            <a:avLst/>
          </a:prstGeom>
        </p:spPr>
        <p:txBody>
          <a:bodyPr lIns="0" tIns="0" rIns="0" bIns="0" anchor="ctr">
            <a:noAutofit/>
          </a:bodyPr>
          <a:lstStyle>
            <a:lvl1pPr algn="l" defTabSz="914400" rtl="0" eaLnBrk="1" latinLnBrk="0" hangingPunct="1">
              <a:spcBef>
                <a:spcPct val="0"/>
              </a:spcBef>
              <a:buNone/>
              <a:defRPr sz="2800" kern="1200">
                <a:solidFill>
                  <a:schemeClr val="tx1">
                    <a:lumMod val="75000"/>
                    <a:lumOff val="25000"/>
                  </a:schemeClr>
                </a:solidFill>
                <a:latin typeface="+mj-lt"/>
                <a:ea typeface="+mj-ea"/>
                <a:cs typeface="+mj-cs"/>
              </a:defRPr>
            </a:lvl1pPr>
          </a:lstStyle>
          <a:p>
            <a:r>
              <a:rPr kumimoji="0" lang="es-ES_tradnl" sz="3200" i="0" u="none" strike="noStrike" kern="1200" cap="none" spc="0" normalizeH="0" baseline="0">
                <a:ln>
                  <a:noFill/>
                </a:ln>
                <a:solidFill>
                  <a:srgbClr val="262626">
                    <a:lumMod val="75000"/>
                    <a:lumOff val="25000"/>
                  </a:srgbClr>
                </a:solidFill>
                <a:effectLst/>
                <a:uLnTx/>
                <a:uFillTx/>
                <a:latin typeface="Roboto"/>
                <a:ea typeface="+mj-ea"/>
                <a:cs typeface="+mj-cs"/>
              </a:rPr>
              <a:t>Introducción </a:t>
            </a:r>
          </a:p>
        </p:txBody>
      </p:sp>
      <p:sp>
        <p:nvSpPr>
          <p:cNvPr id="43" name="Rounded Rectangle 48">
            <a:extLst>
              <a:ext uri="{FF2B5EF4-FFF2-40B4-BE49-F238E27FC236}">
                <a16:creationId xmlns:a16="http://schemas.microsoft.com/office/drawing/2014/main" id="{FBD9F5DA-5682-ECE3-220B-410B43A3E951}"/>
              </a:ext>
            </a:extLst>
          </p:cNvPr>
          <p:cNvSpPr/>
          <p:nvPr/>
        </p:nvSpPr>
        <p:spPr bwMode="auto">
          <a:xfrm>
            <a:off x="1409597" y="1169998"/>
            <a:ext cx="2412358" cy="959303"/>
          </a:xfrm>
          <a:prstGeom prst="roundRect">
            <a:avLst>
              <a:gd name="adj" fmla="val 5000"/>
            </a:avLst>
          </a:prstGeom>
          <a:solidFill>
            <a:schemeClr val="accent5">
              <a:lumMod val="60000"/>
              <a:lumOff val="4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a:latin typeface="Roboto"/>
              </a:rPr>
              <a:t>Alteraciones marcha en niños con parálisis cerebral (PC) </a:t>
            </a:r>
          </a:p>
        </p:txBody>
      </p:sp>
      <p:sp>
        <p:nvSpPr>
          <p:cNvPr id="46" name="Rounded Rectangle 48">
            <a:extLst>
              <a:ext uri="{FF2B5EF4-FFF2-40B4-BE49-F238E27FC236}">
                <a16:creationId xmlns:a16="http://schemas.microsoft.com/office/drawing/2014/main" id="{AB1F4109-65D1-6254-D50E-25C69DF160A4}"/>
              </a:ext>
            </a:extLst>
          </p:cNvPr>
          <p:cNvSpPr/>
          <p:nvPr/>
        </p:nvSpPr>
        <p:spPr bwMode="auto">
          <a:xfrm>
            <a:off x="1515346" y="2477437"/>
            <a:ext cx="2231333" cy="34306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a:solidFill>
                  <a:srgbClr val="5C5C5C"/>
                </a:solidFill>
                <a:latin typeface="Roboto"/>
              </a:rPr>
              <a:t>intervención terapéutica</a:t>
            </a:r>
          </a:p>
        </p:txBody>
      </p:sp>
      <p:sp>
        <p:nvSpPr>
          <p:cNvPr id="47" name="Rounded Rectangle 48">
            <a:extLst>
              <a:ext uri="{FF2B5EF4-FFF2-40B4-BE49-F238E27FC236}">
                <a16:creationId xmlns:a16="http://schemas.microsoft.com/office/drawing/2014/main" id="{7C03020F-86FC-C6A8-956A-FEC54FED2881}"/>
              </a:ext>
            </a:extLst>
          </p:cNvPr>
          <p:cNvSpPr/>
          <p:nvPr/>
        </p:nvSpPr>
        <p:spPr bwMode="auto">
          <a:xfrm>
            <a:off x="416663" y="3519524"/>
            <a:ext cx="2334470" cy="555114"/>
          </a:xfrm>
          <a:prstGeom prst="roundRect">
            <a:avLst>
              <a:gd name="adj" fmla="val 5000"/>
            </a:avLst>
          </a:prstGeom>
          <a:solidFill>
            <a:schemeClr val="accent2">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a:latin typeface="Roboto"/>
              </a:rPr>
              <a:t>Intervenciones quirúrgicas</a:t>
            </a:r>
          </a:p>
        </p:txBody>
      </p:sp>
      <p:sp>
        <p:nvSpPr>
          <p:cNvPr id="48" name="Rounded Rectangle 48">
            <a:extLst>
              <a:ext uri="{FF2B5EF4-FFF2-40B4-BE49-F238E27FC236}">
                <a16:creationId xmlns:a16="http://schemas.microsoft.com/office/drawing/2014/main" id="{2DDC7451-ECF0-A12C-CA6E-4153086DD9ED}"/>
              </a:ext>
            </a:extLst>
          </p:cNvPr>
          <p:cNvSpPr/>
          <p:nvPr/>
        </p:nvSpPr>
        <p:spPr bwMode="auto">
          <a:xfrm>
            <a:off x="2876547" y="3514110"/>
            <a:ext cx="2240366" cy="555113"/>
          </a:xfrm>
          <a:prstGeom prst="roundRect">
            <a:avLst>
              <a:gd name="adj" fmla="val 5000"/>
            </a:avLst>
          </a:prstGeom>
          <a:solidFill>
            <a:schemeClr val="accent2">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a:latin typeface="Roboto"/>
              </a:rPr>
              <a:t>Larga rehabilitación </a:t>
            </a:r>
          </a:p>
        </p:txBody>
      </p:sp>
      <p:sp>
        <p:nvSpPr>
          <p:cNvPr id="49" name="Rounded Rectangle 48">
            <a:extLst>
              <a:ext uri="{FF2B5EF4-FFF2-40B4-BE49-F238E27FC236}">
                <a16:creationId xmlns:a16="http://schemas.microsoft.com/office/drawing/2014/main" id="{96B988B1-5550-EADA-F1E1-85E340FFD018}"/>
              </a:ext>
            </a:extLst>
          </p:cNvPr>
          <p:cNvSpPr/>
          <p:nvPr/>
        </p:nvSpPr>
        <p:spPr bwMode="auto">
          <a:xfrm>
            <a:off x="1744522" y="4836725"/>
            <a:ext cx="2150996" cy="757140"/>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a:latin typeface="Roboto"/>
              </a:rPr>
              <a:t>mejorar capacidad deambulación niños</a:t>
            </a:r>
          </a:p>
        </p:txBody>
      </p:sp>
      <p:sp>
        <p:nvSpPr>
          <p:cNvPr id="50" name="Rounded Rectangle 48">
            <a:extLst>
              <a:ext uri="{FF2B5EF4-FFF2-40B4-BE49-F238E27FC236}">
                <a16:creationId xmlns:a16="http://schemas.microsoft.com/office/drawing/2014/main" id="{E3261C08-99E2-18D9-D4DC-C375E2A4D461}"/>
              </a:ext>
            </a:extLst>
          </p:cNvPr>
          <p:cNvSpPr/>
          <p:nvPr/>
        </p:nvSpPr>
        <p:spPr bwMode="auto">
          <a:xfrm>
            <a:off x="7722798" y="1169998"/>
            <a:ext cx="1853425" cy="617584"/>
          </a:xfrm>
          <a:prstGeom prst="roundRect">
            <a:avLst>
              <a:gd name="adj" fmla="val 5000"/>
            </a:avLst>
          </a:prstGeom>
          <a:solidFill>
            <a:schemeClr val="accent5">
              <a:lumMod val="60000"/>
              <a:lumOff val="4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a:latin typeface="Roboto"/>
              </a:rPr>
              <a:t>Decisiones clínicas </a:t>
            </a:r>
          </a:p>
        </p:txBody>
      </p:sp>
      <p:sp>
        <p:nvSpPr>
          <p:cNvPr id="51" name="Rounded Rectangle 48">
            <a:extLst>
              <a:ext uri="{FF2B5EF4-FFF2-40B4-BE49-F238E27FC236}">
                <a16:creationId xmlns:a16="http://schemas.microsoft.com/office/drawing/2014/main" id="{CE6541D2-F940-6EBA-67B0-5718A6A20546}"/>
              </a:ext>
            </a:extLst>
          </p:cNvPr>
          <p:cNvSpPr/>
          <p:nvPr/>
        </p:nvSpPr>
        <p:spPr bwMode="auto">
          <a:xfrm>
            <a:off x="8135122" y="3596210"/>
            <a:ext cx="1011628" cy="301715"/>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200">
                <a:solidFill>
                  <a:srgbClr val="5C5C5C"/>
                </a:solidFill>
                <a:latin typeface="Roboto"/>
              </a:rPr>
              <a:t>obtenemos</a:t>
            </a:r>
          </a:p>
        </p:txBody>
      </p:sp>
      <p:sp>
        <p:nvSpPr>
          <p:cNvPr id="52" name="Rounded Rectangle 48">
            <a:extLst>
              <a:ext uri="{FF2B5EF4-FFF2-40B4-BE49-F238E27FC236}">
                <a16:creationId xmlns:a16="http://schemas.microsoft.com/office/drawing/2014/main" id="{E17F72EE-1D42-C785-C861-A9D35ECB87B5}"/>
              </a:ext>
            </a:extLst>
          </p:cNvPr>
          <p:cNvSpPr/>
          <p:nvPr/>
        </p:nvSpPr>
        <p:spPr bwMode="auto">
          <a:xfrm>
            <a:off x="7568153" y="4200168"/>
            <a:ext cx="2151016" cy="501608"/>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a:latin typeface="Roboto"/>
              </a:rPr>
              <a:t>datos cinemáticos</a:t>
            </a:r>
          </a:p>
        </p:txBody>
      </p:sp>
      <p:sp>
        <p:nvSpPr>
          <p:cNvPr id="53" name="Rounded Rectangle 48">
            <a:extLst>
              <a:ext uri="{FF2B5EF4-FFF2-40B4-BE49-F238E27FC236}">
                <a16:creationId xmlns:a16="http://schemas.microsoft.com/office/drawing/2014/main" id="{719E9CCB-17F5-4169-B3DA-C1115B6A88F3}"/>
              </a:ext>
            </a:extLst>
          </p:cNvPr>
          <p:cNvSpPr/>
          <p:nvPr/>
        </p:nvSpPr>
        <p:spPr bwMode="auto">
          <a:xfrm>
            <a:off x="7523482" y="2577007"/>
            <a:ext cx="2240358" cy="757139"/>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a:latin typeface="Roboto"/>
              </a:rPr>
              <a:t>Análisis tridimensional del movimiento o marcha</a:t>
            </a:r>
          </a:p>
        </p:txBody>
      </p:sp>
      <p:sp>
        <p:nvSpPr>
          <p:cNvPr id="58" name="Rounded Rectangle 48">
            <a:extLst>
              <a:ext uri="{FF2B5EF4-FFF2-40B4-BE49-F238E27FC236}">
                <a16:creationId xmlns:a16="http://schemas.microsoft.com/office/drawing/2014/main" id="{88ECE371-7EFE-FD9A-850E-BCF54649B418}"/>
              </a:ext>
            </a:extLst>
          </p:cNvPr>
          <p:cNvSpPr/>
          <p:nvPr/>
        </p:nvSpPr>
        <p:spPr bwMode="auto">
          <a:xfrm>
            <a:off x="6250325" y="5343844"/>
            <a:ext cx="2151016" cy="757139"/>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a:latin typeface="Roboto"/>
              </a:rPr>
              <a:t>selección intervenciones a realizar</a:t>
            </a:r>
          </a:p>
        </p:txBody>
      </p:sp>
      <p:sp>
        <p:nvSpPr>
          <p:cNvPr id="61" name="Rounded Rectangle 48">
            <a:extLst>
              <a:ext uri="{FF2B5EF4-FFF2-40B4-BE49-F238E27FC236}">
                <a16:creationId xmlns:a16="http://schemas.microsoft.com/office/drawing/2014/main" id="{5FDBDA69-3978-1D02-BB2F-D5E3CB23070F}"/>
              </a:ext>
            </a:extLst>
          </p:cNvPr>
          <p:cNvSpPr/>
          <p:nvPr/>
        </p:nvSpPr>
        <p:spPr bwMode="auto">
          <a:xfrm>
            <a:off x="8876408" y="5343844"/>
            <a:ext cx="2321453" cy="1205805"/>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a:latin typeface="Roboto"/>
              </a:rPr>
              <a:t>valoración posterior para comprobar los resultados obtenidos sobre la marcha</a:t>
            </a:r>
          </a:p>
        </p:txBody>
      </p:sp>
      <p:sp>
        <p:nvSpPr>
          <p:cNvPr id="67" name="Rounded Rectangle 48">
            <a:extLst>
              <a:ext uri="{FF2B5EF4-FFF2-40B4-BE49-F238E27FC236}">
                <a16:creationId xmlns:a16="http://schemas.microsoft.com/office/drawing/2014/main" id="{989D3493-B0C2-886F-CB31-1E5D028D114A}"/>
              </a:ext>
            </a:extLst>
          </p:cNvPr>
          <p:cNvSpPr/>
          <p:nvPr/>
        </p:nvSpPr>
        <p:spPr bwMode="auto">
          <a:xfrm>
            <a:off x="8166926" y="2044341"/>
            <a:ext cx="953471" cy="23730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200">
                <a:solidFill>
                  <a:srgbClr val="5C5C5C"/>
                </a:solidFill>
                <a:latin typeface="Roboto"/>
              </a:rPr>
              <a:t>se toman </a:t>
            </a:r>
          </a:p>
        </p:txBody>
      </p:sp>
      <p:cxnSp>
        <p:nvCxnSpPr>
          <p:cNvPr id="71" name="Conector recto 62">
            <a:extLst>
              <a:ext uri="{FF2B5EF4-FFF2-40B4-BE49-F238E27FC236}">
                <a16:creationId xmlns:a16="http://schemas.microsoft.com/office/drawing/2014/main" id="{5B92D751-C6D3-89D5-43A9-548A7718ABFD}"/>
              </a:ext>
            </a:extLst>
          </p:cNvPr>
          <p:cNvCxnSpPr>
            <a:cxnSpLocks/>
            <a:stCxn id="46" idx="2"/>
          </p:cNvCxnSpPr>
          <p:nvPr/>
        </p:nvCxnSpPr>
        <p:spPr>
          <a:xfrm>
            <a:off x="2631013" y="2820499"/>
            <a:ext cx="0" cy="404131"/>
          </a:xfrm>
          <a:prstGeom prst="line">
            <a:avLst/>
          </a:prstGeom>
          <a:ln/>
        </p:spPr>
        <p:style>
          <a:lnRef idx="3">
            <a:schemeClr val="dk1"/>
          </a:lnRef>
          <a:fillRef idx="0">
            <a:schemeClr val="dk1"/>
          </a:fillRef>
          <a:effectRef idx="2">
            <a:schemeClr val="dk1"/>
          </a:effectRef>
          <a:fontRef idx="minor">
            <a:schemeClr val="tx1"/>
          </a:fontRef>
        </p:style>
      </p:cxnSp>
      <p:cxnSp>
        <p:nvCxnSpPr>
          <p:cNvPr id="74" name="Conector recto de flecha 72">
            <a:extLst>
              <a:ext uri="{FF2B5EF4-FFF2-40B4-BE49-F238E27FC236}">
                <a16:creationId xmlns:a16="http://schemas.microsoft.com/office/drawing/2014/main" id="{5275523F-4AB4-70FA-D32F-FE01716FFE62}"/>
              </a:ext>
            </a:extLst>
          </p:cNvPr>
          <p:cNvCxnSpPr>
            <a:cxnSpLocks/>
            <a:endCxn id="48" idx="0"/>
          </p:cNvCxnSpPr>
          <p:nvPr/>
        </p:nvCxnSpPr>
        <p:spPr>
          <a:xfrm>
            <a:off x="3996730" y="3201990"/>
            <a:ext cx="0" cy="3121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Conector recto 62">
            <a:extLst>
              <a:ext uri="{FF2B5EF4-FFF2-40B4-BE49-F238E27FC236}">
                <a16:creationId xmlns:a16="http://schemas.microsoft.com/office/drawing/2014/main" id="{E096EBB6-0FCC-C85D-0090-6CA756940639}"/>
              </a:ext>
            </a:extLst>
          </p:cNvPr>
          <p:cNvCxnSpPr>
            <a:cxnSpLocks/>
          </p:cNvCxnSpPr>
          <p:nvPr/>
        </p:nvCxnSpPr>
        <p:spPr>
          <a:xfrm flipV="1">
            <a:off x="1573739" y="3211134"/>
            <a:ext cx="2412358" cy="22251"/>
          </a:xfrm>
          <a:prstGeom prst="line">
            <a:avLst/>
          </a:prstGeom>
          <a:ln/>
        </p:spPr>
        <p:style>
          <a:lnRef idx="3">
            <a:schemeClr val="dk1"/>
          </a:lnRef>
          <a:fillRef idx="0">
            <a:schemeClr val="dk1"/>
          </a:fillRef>
          <a:effectRef idx="2">
            <a:schemeClr val="dk1"/>
          </a:effectRef>
          <a:fontRef idx="minor">
            <a:schemeClr val="tx1"/>
          </a:fontRef>
        </p:style>
      </p:cxnSp>
      <p:cxnSp>
        <p:nvCxnSpPr>
          <p:cNvPr id="88" name="Conector recto de flecha 72">
            <a:extLst>
              <a:ext uri="{FF2B5EF4-FFF2-40B4-BE49-F238E27FC236}">
                <a16:creationId xmlns:a16="http://schemas.microsoft.com/office/drawing/2014/main" id="{E91CAAE8-A891-48E3-F6C1-70CB4FAB5A1D}"/>
              </a:ext>
            </a:extLst>
          </p:cNvPr>
          <p:cNvCxnSpPr>
            <a:cxnSpLocks/>
          </p:cNvCxnSpPr>
          <p:nvPr/>
        </p:nvCxnSpPr>
        <p:spPr>
          <a:xfrm>
            <a:off x="1573739" y="3224630"/>
            <a:ext cx="0" cy="2894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9" name="Conector recto 62">
            <a:extLst>
              <a:ext uri="{FF2B5EF4-FFF2-40B4-BE49-F238E27FC236}">
                <a16:creationId xmlns:a16="http://schemas.microsoft.com/office/drawing/2014/main" id="{945C5572-1854-2DA5-3014-C1E03A6DD42D}"/>
              </a:ext>
            </a:extLst>
          </p:cNvPr>
          <p:cNvCxnSpPr>
            <a:cxnSpLocks/>
          </p:cNvCxnSpPr>
          <p:nvPr/>
        </p:nvCxnSpPr>
        <p:spPr>
          <a:xfrm>
            <a:off x="2615777" y="2119080"/>
            <a:ext cx="0" cy="358357"/>
          </a:xfrm>
          <a:prstGeom prst="line">
            <a:avLst/>
          </a:prstGeom>
          <a:ln/>
        </p:spPr>
        <p:style>
          <a:lnRef idx="3">
            <a:schemeClr val="dk1"/>
          </a:lnRef>
          <a:fillRef idx="0">
            <a:schemeClr val="dk1"/>
          </a:fillRef>
          <a:effectRef idx="2">
            <a:schemeClr val="dk1"/>
          </a:effectRef>
          <a:fontRef idx="minor">
            <a:schemeClr val="tx1"/>
          </a:fontRef>
        </p:style>
      </p:cxnSp>
      <p:cxnSp>
        <p:nvCxnSpPr>
          <p:cNvPr id="99" name="Conector recto de flecha 72">
            <a:extLst>
              <a:ext uri="{FF2B5EF4-FFF2-40B4-BE49-F238E27FC236}">
                <a16:creationId xmlns:a16="http://schemas.microsoft.com/office/drawing/2014/main" id="{2E708BCD-8ED7-3840-DA57-6DB3765D254F}"/>
              </a:ext>
            </a:extLst>
          </p:cNvPr>
          <p:cNvCxnSpPr>
            <a:cxnSpLocks/>
          </p:cNvCxnSpPr>
          <p:nvPr/>
        </p:nvCxnSpPr>
        <p:spPr>
          <a:xfrm>
            <a:off x="2820030" y="4495544"/>
            <a:ext cx="0" cy="341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5" name="Conector recto 62">
            <a:extLst>
              <a:ext uri="{FF2B5EF4-FFF2-40B4-BE49-F238E27FC236}">
                <a16:creationId xmlns:a16="http://schemas.microsoft.com/office/drawing/2014/main" id="{E0AC8469-F65A-2AF2-434D-AFA1F1FAF53B}"/>
              </a:ext>
            </a:extLst>
          </p:cNvPr>
          <p:cNvCxnSpPr>
            <a:cxnSpLocks/>
          </p:cNvCxnSpPr>
          <p:nvPr/>
        </p:nvCxnSpPr>
        <p:spPr>
          <a:xfrm>
            <a:off x="1577785" y="4492317"/>
            <a:ext cx="2444602" cy="0"/>
          </a:xfrm>
          <a:prstGeom prst="line">
            <a:avLst/>
          </a:prstGeom>
          <a:ln/>
        </p:spPr>
        <p:style>
          <a:lnRef idx="3">
            <a:schemeClr val="dk1"/>
          </a:lnRef>
          <a:fillRef idx="0">
            <a:schemeClr val="dk1"/>
          </a:fillRef>
          <a:effectRef idx="2">
            <a:schemeClr val="dk1"/>
          </a:effectRef>
          <a:fontRef idx="minor">
            <a:schemeClr val="tx1"/>
          </a:fontRef>
        </p:style>
      </p:cxnSp>
      <p:cxnSp>
        <p:nvCxnSpPr>
          <p:cNvPr id="107" name="Conector recto 62">
            <a:extLst>
              <a:ext uri="{FF2B5EF4-FFF2-40B4-BE49-F238E27FC236}">
                <a16:creationId xmlns:a16="http://schemas.microsoft.com/office/drawing/2014/main" id="{BEA08D05-A08A-E483-A35A-BC3F4EC23B3E}"/>
              </a:ext>
            </a:extLst>
          </p:cNvPr>
          <p:cNvCxnSpPr>
            <a:cxnSpLocks/>
          </p:cNvCxnSpPr>
          <p:nvPr/>
        </p:nvCxnSpPr>
        <p:spPr>
          <a:xfrm>
            <a:off x="4022388" y="4071579"/>
            <a:ext cx="0" cy="423965"/>
          </a:xfrm>
          <a:prstGeom prst="line">
            <a:avLst/>
          </a:prstGeom>
          <a:ln/>
        </p:spPr>
        <p:style>
          <a:lnRef idx="3">
            <a:schemeClr val="dk1"/>
          </a:lnRef>
          <a:fillRef idx="0">
            <a:schemeClr val="dk1"/>
          </a:fillRef>
          <a:effectRef idx="2">
            <a:schemeClr val="dk1"/>
          </a:effectRef>
          <a:fontRef idx="minor">
            <a:schemeClr val="tx1"/>
          </a:fontRef>
        </p:style>
      </p:cxnSp>
      <p:cxnSp>
        <p:nvCxnSpPr>
          <p:cNvPr id="110" name="Conector recto 62">
            <a:extLst>
              <a:ext uri="{FF2B5EF4-FFF2-40B4-BE49-F238E27FC236}">
                <a16:creationId xmlns:a16="http://schemas.microsoft.com/office/drawing/2014/main" id="{3BC0BA53-14EB-8192-8A86-602AF5E8B0E1}"/>
              </a:ext>
            </a:extLst>
          </p:cNvPr>
          <p:cNvCxnSpPr>
            <a:cxnSpLocks/>
          </p:cNvCxnSpPr>
          <p:nvPr/>
        </p:nvCxnSpPr>
        <p:spPr>
          <a:xfrm>
            <a:off x="1573739" y="4071578"/>
            <a:ext cx="0" cy="423965"/>
          </a:xfrm>
          <a:prstGeom prst="line">
            <a:avLst/>
          </a:prstGeom>
          <a:ln/>
        </p:spPr>
        <p:style>
          <a:lnRef idx="3">
            <a:schemeClr val="dk1"/>
          </a:lnRef>
          <a:fillRef idx="0">
            <a:schemeClr val="dk1"/>
          </a:fillRef>
          <a:effectRef idx="2">
            <a:schemeClr val="dk1"/>
          </a:effectRef>
          <a:fontRef idx="minor">
            <a:schemeClr val="tx1"/>
          </a:fontRef>
        </p:style>
      </p:cxnSp>
      <p:cxnSp>
        <p:nvCxnSpPr>
          <p:cNvPr id="1024" name="Conector recto 62">
            <a:extLst>
              <a:ext uri="{FF2B5EF4-FFF2-40B4-BE49-F238E27FC236}">
                <a16:creationId xmlns:a16="http://schemas.microsoft.com/office/drawing/2014/main" id="{8237F58B-1BD7-77D1-8150-04D7A1612F0E}"/>
              </a:ext>
            </a:extLst>
          </p:cNvPr>
          <p:cNvCxnSpPr>
            <a:cxnSpLocks/>
          </p:cNvCxnSpPr>
          <p:nvPr/>
        </p:nvCxnSpPr>
        <p:spPr>
          <a:xfrm>
            <a:off x="8643662" y="1787582"/>
            <a:ext cx="0" cy="255119"/>
          </a:xfrm>
          <a:prstGeom prst="line">
            <a:avLst/>
          </a:prstGeom>
          <a:ln/>
        </p:spPr>
        <p:style>
          <a:lnRef idx="3">
            <a:schemeClr val="dk1"/>
          </a:lnRef>
          <a:fillRef idx="0">
            <a:schemeClr val="dk1"/>
          </a:fillRef>
          <a:effectRef idx="2">
            <a:schemeClr val="dk1"/>
          </a:effectRef>
          <a:fontRef idx="minor">
            <a:schemeClr val="tx1"/>
          </a:fontRef>
        </p:style>
      </p:cxnSp>
      <p:cxnSp>
        <p:nvCxnSpPr>
          <p:cNvPr id="1026" name="Conector recto de flecha 72">
            <a:extLst>
              <a:ext uri="{FF2B5EF4-FFF2-40B4-BE49-F238E27FC236}">
                <a16:creationId xmlns:a16="http://schemas.microsoft.com/office/drawing/2014/main" id="{9D50B630-3065-1ABF-F7DF-E559A340977D}"/>
              </a:ext>
            </a:extLst>
          </p:cNvPr>
          <p:cNvCxnSpPr>
            <a:cxnSpLocks/>
          </p:cNvCxnSpPr>
          <p:nvPr/>
        </p:nvCxnSpPr>
        <p:spPr>
          <a:xfrm>
            <a:off x="8643662" y="2281643"/>
            <a:ext cx="0" cy="2894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27" name="Conector recto 62">
            <a:extLst>
              <a:ext uri="{FF2B5EF4-FFF2-40B4-BE49-F238E27FC236}">
                <a16:creationId xmlns:a16="http://schemas.microsoft.com/office/drawing/2014/main" id="{D2BC5AF7-E1A0-7CFC-F7F8-4B54268D3A1B}"/>
              </a:ext>
            </a:extLst>
          </p:cNvPr>
          <p:cNvCxnSpPr>
            <a:cxnSpLocks/>
          </p:cNvCxnSpPr>
          <p:nvPr/>
        </p:nvCxnSpPr>
        <p:spPr>
          <a:xfrm>
            <a:off x="8636617" y="3341594"/>
            <a:ext cx="0" cy="255119"/>
          </a:xfrm>
          <a:prstGeom prst="line">
            <a:avLst/>
          </a:prstGeom>
          <a:ln/>
        </p:spPr>
        <p:style>
          <a:lnRef idx="3">
            <a:schemeClr val="dk1"/>
          </a:lnRef>
          <a:fillRef idx="0">
            <a:schemeClr val="dk1"/>
          </a:fillRef>
          <a:effectRef idx="2">
            <a:schemeClr val="dk1"/>
          </a:effectRef>
          <a:fontRef idx="minor">
            <a:schemeClr val="tx1"/>
          </a:fontRef>
        </p:style>
      </p:cxnSp>
      <p:cxnSp>
        <p:nvCxnSpPr>
          <p:cNvPr id="1029" name="Conector recto de flecha 72">
            <a:extLst>
              <a:ext uri="{FF2B5EF4-FFF2-40B4-BE49-F238E27FC236}">
                <a16:creationId xmlns:a16="http://schemas.microsoft.com/office/drawing/2014/main" id="{49EB6F2C-A769-1E34-DEB1-7D27DF71DF6A}"/>
              </a:ext>
            </a:extLst>
          </p:cNvPr>
          <p:cNvCxnSpPr>
            <a:cxnSpLocks/>
          </p:cNvCxnSpPr>
          <p:nvPr/>
        </p:nvCxnSpPr>
        <p:spPr>
          <a:xfrm>
            <a:off x="8643661" y="3897925"/>
            <a:ext cx="0" cy="2894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31" name="Conector recto 62">
            <a:extLst>
              <a:ext uri="{FF2B5EF4-FFF2-40B4-BE49-F238E27FC236}">
                <a16:creationId xmlns:a16="http://schemas.microsoft.com/office/drawing/2014/main" id="{7445D2B3-A906-5BDE-E715-F7B6A5669D34}"/>
              </a:ext>
            </a:extLst>
          </p:cNvPr>
          <p:cNvCxnSpPr>
            <a:cxnSpLocks/>
          </p:cNvCxnSpPr>
          <p:nvPr/>
        </p:nvCxnSpPr>
        <p:spPr>
          <a:xfrm flipH="1">
            <a:off x="8643660" y="4701776"/>
            <a:ext cx="1" cy="302243"/>
          </a:xfrm>
          <a:prstGeom prst="line">
            <a:avLst/>
          </a:prstGeom>
          <a:ln/>
        </p:spPr>
        <p:style>
          <a:lnRef idx="3">
            <a:schemeClr val="dk1"/>
          </a:lnRef>
          <a:fillRef idx="0">
            <a:schemeClr val="dk1"/>
          </a:fillRef>
          <a:effectRef idx="2">
            <a:schemeClr val="dk1"/>
          </a:effectRef>
          <a:fontRef idx="minor">
            <a:schemeClr val="tx1"/>
          </a:fontRef>
        </p:style>
      </p:cxnSp>
      <p:cxnSp>
        <p:nvCxnSpPr>
          <p:cNvPr id="1033" name="Conector recto 62">
            <a:extLst>
              <a:ext uri="{FF2B5EF4-FFF2-40B4-BE49-F238E27FC236}">
                <a16:creationId xmlns:a16="http://schemas.microsoft.com/office/drawing/2014/main" id="{09FAB2C7-B631-068E-6EE1-C73E072E97D8}"/>
              </a:ext>
            </a:extLst>
          </p:cNvPr>
          <p:cNvCxnSpPr>
            <a:cxnSpLocks/>
          </p:cNvCxnSpPr>
          <p:nvPr/>
        </p:nvCxnSpPr>
        <p:spPr>
          <a:xfrm>
            <a:off x="7325833" y="5004019"/>
            <a:ext cx="2711302" cy="0"/>
          </a:xfrm>
          <a:prstGeom prst="line">
            <a:avLst/>
          </a:prstGeom>
          <a:ln/>
        </p:spPr>
        <p:style>
          <a:lnRef idx="3">
            <a:schemeClr val="dk1"/>
          </a:lnRef>
          <a:fillRef idx="0">
            <a:schemeClr val="dk1"/>
          </a:fillRef>
          <a:effectRef idx="2">
            <a:schemeClr val="dk1"/>
          </a:effectRef>
          <a:fontRef idx="minor">
            <a:schemeClr val="tx1"/>
          </a:fontRef>
        </p:style>
      </p:cxnSp>
      <p:cxnSp>
        <p:nvCxnSpPr>
          <p:cNvPr id="1042" name="Conector recto de flecha 72">
            <a:extLst>
              <a:ext uri="{FF2B5EF4-FFF2-40B4-BE49-F238E27FC236}">
                <a16:creationId xmlns:a16="http://schemas.microsoft.com/office/drawing/2014/main" id="{81CACAD0-7B94-5627-A84B-DB9B48F22570}"/>
              </a:ext>
            </a:extLst>
          </p:cNvPr>
          <p:cNvCxnSpPr>
            <a:cxnSpLocks/>
          </p:cNvCxnSpPr>
          <p:nvPr/>
        </p:nvCxnSpPr>
        <p:spPr>
          <a:xfrm>
            <a:off x="7325833" y="5004019"/>
            <a:ext cx="0" cy="341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44" name="Conector recto de flecha 72">
            <a:extLst>
              <a:ext uri="{FF2B5EF4-FFF2-40B4-BE49-F238E27FC236}">
                <a16:creationId xmlns:a16="http://schemas.microsoft.com/office/drawing/2014/main" id="{85CD6759-3340-112B-84F6-EF1EF4531F34}"/>
              </a:ext>
            </a:extLst>
          </p:cNvPr>
          <p:cNvCxnSpPr>
            <a:cxnSpLocks/>
          </p:cNvCxnSpPr>
          <p:nvPr/>
        </p:nvCxnSpPr>
        <p:spPr>
          <a:xfrm>
            <a:off x="10037135" y="5004019"/>
            <a:ext cx="0" cy="341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24785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Text">
            <a:extLst>
              <a:ext uri="{FF2B5EF4-FFF2-40B4-BE49-F238E27FC236}">
                <a16:creationId xmlns:a16="http://schemas.microsoft.com/office/drawing/2014/main" id="{628D9213-C418-86C4-9DE0-01533D5FF3B2}"/>
              </a:ext>
            </a:extLst>
          </p:cNvPr>
          <p:cNvSpPr txBox="1"/>
          <p:nvPr/>
        </p:nvSpPr>
        <p:spPr>
          <a:xfrm>
            <a:off x="3161809" y="3059668"/>
            <a:ext cx="5868382" cy="738664"/>
          </a:xfrm>
          <a:prstGeom prst="rect">
            <a:avLst/>
          </a:prstGeom>
          <a:noFill/>
        </p:spPr>
        <p:txBody>
          <a:bodyPr wrap="square" lIns="0" tIns="0" rIns="0" bIns="0" rtlCol="0">
            <a:spAutoFit/>
          </a:bodyPr>
          <a:lstStyle/>
          <a:p>
            <a:pPr algn="ctr" defTabSz="914400"/>
            <a:r>
              <a:rPr lang="es-ES" sz="4800" b="1">
                <a:solidFill>
                  <a:srgbClr val="FFFFFF"/>
                </a:solidFill>
                <a:latin typeface="Roboto"/>
              </a:rPr>
              <a:t>¡MUCHAS GRACIAS!</a:t>
            </a:r>
            <a:endParaRPr lang="en-US" sz="4800" b="1">
              <a:solidFill>
                <a:srgbClr val="FFFFFF"/>
              </a:solidFill>
              <a:latin typeface="Roboto"/>
            </a:endParaRPr>
          </a:p>
        </p:txBody>
      </p:sp>
      <p:pic>
        <p:nvPicPr>
          <p:cNvPr id="4098" name="Picture 2">
            <a:extLst>
              <a:ext uri="{FF2B5EF4-FFF2-40B4-BE49-F238E27FC236}">
                <a16:creationId xmlns:a16="http://schemas.microsoft.com/office/drawing/2014/main" id="{409D67E1-1289-B405-FEEE-5FF1C9C7D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9752" y="-74447"/>
            <a:ext cx="1532248" cy="916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471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F5B9EED-210C-455B-CF96-834179B22F6D}"/>
              </a:ext>
            </a:extLst>
          </p:cNvPr>
          <p:cNvGraphicFramePr>
            <a:graphicFrameLocks noGrp="1"/>
          </p:cNvGraphicFramePr>
          <p:nvPr>
            <p:extLst>
              <p:ext uri="{D42A27DB-BD31-4B8C-83A1-F6EECF244321}">
                <p14:modId xmlns:p14="http://schemas.microsoft.com/office/powerpoint/2010/main" val="4077747042"/>
              </p:ext>
            </p:extLst>
          </p:nvPr>
        </p:nvGraphicFramePr>
        <p:xfrm>
          <a:off x="3791740" y="1567916"/>
          <a:ext cx="5284500" cy="3200400"/>
        </p:xfrm>
        <a:graphic>
          <a:graphicData uri="http://schemas.openxmlformats.org/drawingml/2006/table">
            <a:tbl>
              <a:tblPr firstRow="1" bandRow="1">
                <a:tableStyleId>{2D5ABB26-0587-4C30-8999-92F81FD0307C}</a:tableStyleId>
              </a:tblPr>
              <a:tblGrid>
                <a:gridCol w="4510123">
                  <a:extLst>
                    <a:ext uri="{9D8B030D-6E8A-4147-A177-3AD203B41FA5}">
                      <a16:colId xmlns:a16="http://schemas.microsoft.com/office/drawing/2014/main" val="20000"/>
                    </a:ext>
                  </a:extLst>
                </a:gridCol>
                <a:gridCol w="774377">
                  <a:extLst>
                    <a:ext uri="{9D8B030D-6E8A-4147-A177-3AD203B41FA5}">
                      <a16:colId xmlns:a16="http://schemas.microsoft.com/office/drawing/2014/main" val="20001"/>
                    </a:ext>
                  </a:extLst>
                </a:gridCol>
              </a:tblGrid>
              <a:tr h="471246">
                <a:tc>
                  <a:txBody>
                    <a:bodyPr/>
                    <a:lstStyle/>
                    <a:p>
                      <a:pPr marL="0" indent="0">
                        <a:lnSpc>
                          <a:spcPct val="100000"/>
                        </a:lnSpc>
                        <a:buNone/>
                      </a:pPr>
                      <a:r>
                        <a:rPr lang="es-ES_tradnl" sz="1900" b="1" kern="1200" noProof="0" dirty="0">
                          <a:solidFill>
                            <a:schemeClr val="tx1">
                              <a:lumMod val="90000"/>
                              <a:lumOff val="10000"/>
                            </a:schemeClr>
                          </a:solidFill>
                          <a:latin typeface="Raleway" pitchFamily="2" charset="0"/>
                          <a:ea typeface="+mn-ea"/>
                          <a:cs typeface="+mn-cs"/>
                        </a:rPr>
                        <a:t>Introducción</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01</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471246">
                <a:tc>
                  <a:txBody>
                    <a:bodyPr/>
                    <a:lstStyle/>
                    <a:p>
                      <a:pPr marL="0" indent="0">
                        <a:lnSpc>
                          <a:spcPct val="100000"/>
                        </a:lnSpc>
                        <a:buNone/>
                      </a:pPr>
                      <a:r>
                        <a:rPr lang="es-ES_tradnl" sz="1900" b="1" kern="1200" noProof="0">
                          <a:solidFill>
                            <a:schemeClr val="tx1">
                              <a:lumMod val="90000"/>
                              <a:lumOff val="10000"/>
                            </a:schemeClr>
                          </a:solidFill>
                          <a:latin typeface="Raleway" pitchFamily="2" charset="0"/>
                          <a:ea typeface="+mn-ea"/>
                          <a:cs typeface="+mn-cs"/>
                        </a:rPr>
                        <a:t>Estado del arte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02</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471246">
                <a:tc>
                  <a:txBody>
                    <a:bodyPr/>
                    <a:lstStyle/>
                    <a:p>
                      <a:pPr marL="0" indent="0">
                        <a:lnSpc>
                          <a:spcPct val="100000"/>
                        </a:lnSpc>
                        <a:buNone/>
                      </a:pPr>
                      <a:r>
                        <a:rPr lang="es-ES_tradnl" sz="1900" b="1" kern="1200" noProof="0">
                          <a:solidFill>
                            <a:schemeClr val="tx1">
                              <a:lumMod val="90000"/>
                              <a:lumOff val="10000"/>
                            </a:schemeClr>
                          </a:solidFill>
                          <a:latin typeface="Raleway" pitchFamily="2" charset="0"/>
                          <a:ea typeface="+mn-ea"/>
                          <a:cs typeface="+mn-cs"/>
                        </a:rPr>
                        <a:t>Métodos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03</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471246">
                <a:tc>
                  <a:txBody>
                    <a:bodyPr/>
                    <a:lstStyle/>
                    <a:p>
                      <a:pPr marL="0" indent="0">
                        <a:lnSpc>
                          <a:spcPct val="100000"/>
                        </a:lnSpc>
                        <a:buNone/>
                      </a:pPr>
                      <a:r>
                        <a:rPr lang="es-ES_tradnl" sz="1900" b="1" kern="1200" noProof="0">
                          <a:solidFill>
                            <a:schemeClr val="tx1">
                              <a:lumMod val="90000"/>
                              <a:lumOff val="10000"/>
                            </a:schemeClr>
                          </a:solidFill>
                          <a:latin typeface="Raleway" pitchFamily="2" charset="0"/>
                          <a:ea typeface="+mn-ea"/>
                          <a:cs typeface="+mn-cs"/>
                        </a:rPr>
                        <a:t>Resultados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04</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71246">
                <a:tc>
                  <a:txBody>
                    <a:bodyPr/>
                    <a:lstStyle/>
                    <a:p>
                      <a:pPr marL="0" indent="0">
                        <a:lnSpc>
                          <a:spcPct val="100000"/>
                        </a:lnSpc>
                        <a:buNone/>
                      </a:pPr>
                      <a:r>
                        <a:rPr lang="es-ES_tradnl" sz="1900" b="1" kern="1200" noProof="0">
                          <a:solidFill>
                            <a:schemeClr val="tx1">
                              <a:lumMod val="90000"/>
                              <a:lumOff val="10000"/>
                            </a:schemeClr>
                          </a:solidFill>
                          <a:latin typeface="Raleway" pitchFamily="2" charset="0"/>
                          <a:ea typeface="+mn-ea"/>
                          <a:cs typeface="+mn-cs"/>
                        </a:rPr>
                        <a:t>Discusión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05</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938807"/>
                  </a:ext>
                </a:extLst>
              </a:tr>
              <a:tr h="471246">
                <a:tc>
                  <a:txBody>
                    <a:bodyPr/>
                    <a:lstStyle/>
                    <a:p>
                      <a:pPr marL="0" indent="0">
                        <a:lnSpc>
                          <a:spcPct val="100000"/>
                        </a:lnSpc>
                        <a:buNone/>
                      </a:pPr>
                      <a:r>
                        <a:rPr lang="es-ES_tradnl" sz="1900" b="1" kern="1200" noProof="0" dirty="0">
                          <a:solidFill>
                            <a:schemeClr val="tx1">
                              <a:lumMod val="90000"/>
                              <a:lumOff val="10000"/>
                            </a:schemeClr>
                          </a:solidFill>
                          <a:latin typeface="Raleway" pitchFamily="2" charset="0"/>
                          <a:ea typeface="+mn-ea"/>
                          <a:cs typeface="+mn-cs"/>
                        </a:rPr>
                        <a:t>Conclusión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06</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27031479"/>
                  </a:ext>
                </a:extLst>
              </a:tr>
            </a:tbl>
          </a:graphicData>
        </a:graphic>
      </p:graphicFrame>
      <p:grpSp>
        <p:nvGrpSpPr>
          <p:cNvPr id="3" name="Group 2">
            <a:extLst>
              <a:ext uri="{FF2B5EF4-FFF2-40B4-BE49-F238E27FC236}">
                <a16:creationId xmlns:a16="http://schemas.microsoft.com/office/drawing/2014/main" id="{BF4702D2-1B2E-1624-BD0B-E9185FE6A139}"/>
              </a:ext>
            </a:extLst>
          </p:cNvPr>
          <p:cNvGrpSpPr/>
          <p:nvPr/>
        </p:nvGrpSpPr>
        <p:grpSpPr>
          <a:xfrm>
            <a:off x="589280" y="1567916"/>
            <a:ext cx="3101510" cy="3200400"/>
            <a:chOff x="-1219200" y="1365250"/>
            <a:chExt cx="1939925" cy="1946275"/>
          </a:xfrm>
          <a:solidFill>
            <a:schemeClr val="bg1"/>
          </a:solidFill>
        </p:grpSpPr>
        <p:sp>
          <p:nvSpPr>
            <p:cNvPr id="4" name="Freeform 6">
              <a:extLst>
                <a:ext uri="{FF2B5EF4-FFF2-40B4-BE49-F238E27FC236}">
                  <a16:creationId xmlns:a16="http://schemas.microsoft.com/office/drawing/2014/main" id="{31A02DC2-C166-0859-1A55-16F2D6F44FAF}"/>
                </a:ext>
              </a:extLst>
            </p:cNvPr>
            <p:cNvSpPr>
              <a:spLocks noEditPoints="1"/>
            </p:cNvSpPr>
            <p:nvPr/>
          </p:nvSpPr>
          <p:spPr bwMode="auto">
            <a:xfrm>
              <a:off x="-1219200" y="1365250"/>
              <a:ext cx="1939925" cy="1946275"/>
            </a:xfrm>
            <a:custGeom>
              <a:avLst/>
              <a:gdLst>
                <a:gd name="T0" fmla="*/ 275 w 3666"/>
                <a:gd name="T1" fmla="*/ 157 h 3678"/>
                <a:gd name="T2" fmla="*/ 220 w 3666"/>
                <a:gd name="T3" fmla="*/ 179 h 3678"/>
                <a:gd name="T4" fmla="*/ 179 w 3666"/>
                <a:gd name="T5" fmla="*/ 221 h 3678"/>
                <a:gd name="T6" fmla="*/ 155 w 3666"/>
                <a:gd name="T7" fmla="*/ 275 h 3678"/>
                <a:gd name="T8" fmla="*/ 152 w 3666"/>
                <a:gd name="T9" fmla="*/ 3371 h 3678"/>
                <a:gd name="T10" fmla="*/ 164 w 3666"/>
                <a:gd name="T11" fmla="*/ 3431 h 3678"/>
                <a:gd name="T12" fmla="*/ 197 w 3666"/>
                <a:gd name="T13" fmla="*/ 3480 h 3678"/>
                <a:gd name="T14" fmla="*/ 245 w 3666"/>
                <a:gd name="T15" fmla="*/ 3512 h 3678"/>
                <a:gd name="T16" fmla="*/ 305 w 3666"/>
                <a:gd name="T17" fmla="*/ 3525 h 3678"/>
                <a:gd name="T18" fmla="*/ 3392 w 3666"/>
                <a:gd name="T19" fmla="*/ 3521 h 3678"/>
                <a:gd name="T20" fmla="*/ 3447 w 3666"/>
                <a:gd name="T21" fmla="*/ 3499 h 3678"/>
                <a:gd name="T22" fmla="*/ 3487 w 3666"/>
                <a:gd name="T23" fmla="*/ 3457 h 3678"/>
                <a:gd name="T24" fmla="*/ 3511 w 3666"/>
                <a:gd name="T25" fmla="*/ 3403 h 3678"/>
                <a:gd name="T26" fmla="*/ 3514 w 3666"/>
                <a:gd name="T27" fmla="*/ 307 h 3678"/>
                <a:gd name="T28" fmla="*/ 3502 w 3666"/>
                <a:gd name="T29" fmla="*/ 247 h 3678"/>
                <a:gd name="T30" fmla="*/ 3469 w 3666"/>
                <a:gd name="T31" fmla="*/ 198 h 3678"/>
                <a:gd name="T32" fmla="*/ 3421 w 3666"/>
                <a:gd name="T33" fmla="*/ 166 h 3678"/>
                <a:gd name="T34" fmla="*/ 3361 w 3666"/>
                <a:gd name="T35" fmla="*/ 153 h 3678"/>
                <a:gd name="T36" fmla="*/ 305 w 3666"/>
                <a:gd name="T37" fmla="*/ 0 h 3678"/>
                <a:gd name="T38" fmla="*/ 3406 w 3666"/>
                <a:gd name="T39" fmla="*/ 3 h 3678"/>
                <a:gd name="T40" fmla="*/ 3490 w 3666"/>
                <a:gd name="T41" fmla="*/ 28 h 3678"/>
                <a:gd name="T42" fmla="*/ 3562 w 3666"/>
                <a:gd name="T43" fmla="*/ 75 h 3678"/>
                <a:gd name="T44" fmla="*/ 3617 w 3666"/>
                <a:gd name="T45" fmla="*/ 140 h 3678"/>
                <a:gd name="T46" fmla="*/ 3654 w 3666"/>
                <a:gd name="T47" fmla="*/ 218 h 3678"/>
                <a:gd name="T48" fmla="*/ 3666 w 3666"/>
                <a:gd name="T49" fmla="*/ 307 h 3678"/>
                <a:gd name="T50" fmla="*/ 3663 w 3666"/>
                <a:gd name="T51" fmla="*/ 3416 h 3678"/>
                <a:gd name="T52" fmla="*/ 3638 w 3666"/>
                <a:gd name="T53" fmla="*/ 3501 h 3678"/>
                <a:gd name="T54" fmla="*/ 3592 w 3666"/>
                <a:gd name="T55" fmla="*/ 3572 h 3678"/>
                <a:gd name="T56" fmla="*/ 3528 w 3666"/>
                <a:gd name="T57" fmla="*/ 3629 h 3678"/>
                <a:gd name="T58" fmla="*/ 3449 w 3666"/>
                <a:gd name="T59" fmla="*/ 3665 h 3678"/>
                <a:gd name="T60" fmla="*/ 3361 w 3666"/>
                <a:gd name="T61" fmla="*/ 3678 h 3678"/>
                <a:gd name="T62" fmla="*/ 260 w 3666"/>
                <a:gd name="T63" fmla="*/ 3675 h 3678"/>
                <a:gd name="T64" fmla="*/ 177 w 3666"/>
                <a:gd name="T65" fmla="*/ 3649 h 3678"/>
                <a:gd name="T66" fmla="*/ 105 w 3666"/>
                <a:gd name="T67" fmla="*/ 3603 h 3678"/>
                <a:gd name="T68" fmla="*/ 48 w 3666"/>
                <a:gd name="T69" fmla="*/ 3538 h 3678"/>
                <a:gd name="T70" fmla="*/ 12 w 3666"/>
                <a:gd name="T71" fmla="*/ 3460 h 3678"/>
                <a:gd name="T72" fmla="*/ 0 w 3666"/>
                <a:gd name="T73" fmla="*/ 3371 h 3678"/>
                <a:gd name="T74" fmla="*/ 3 w 3666"/>
                <a:gd name="T75" fmla="*/ 261 h 3678"/>
                <a:gd name="T76" fmla="*/ 28 w 3666"/>
                <a:gd name="T77" fmla="*/ 177 h 3678"/>
                <a:gd name="T78" fmla="*/ 74 w 3666"/>
                <a:gd name="T79" fmla="*/ 106 h 3678"/>
                <a:gd name="T80" fmla="*/ 138 w 3666"/>
                <a:gd name="T81" fmla="*/ 49 h 3678"/>
                <a:gd name="T82" fmla="*/ 217 w 3666"/>
                <a:gd name="T83" fmla="*/ 13 h 3678"/>
                <a:gd name="T84" fmla="*/ 305 w 3666"/>
                <a:gd name="T85" fmla="*/ 0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66" h="3678">
                  <a:moveTo>
                    <a:pt x="305" y="153"/>
                  </a:moveTo>
                  <a:lnTo>
                    <a:pt x="275" y="157"/>
                  </a:lnTo>
                  <a:lnTo>
                    <a:pt x="245" y="166"/>
                  </a:lnTo>
                  <a:lnTo>
                    <a:pt x="220" y="179"/>
                  </a:lnTo>
                  <a:lnTo>
                    <a:pt x="197" y="198"/>
                  </a:lnTo>
                  <a:lnTo>
                    <a:pt x="179" y="221"/>
                  </a:lnTo>
                  <a:lnTo>
                    <a:pt x="164" y="247"/>
                  </a:lnTo>
                  <a:lnTo>
                    <a:pt x="155" y="275"/>
                  </a:lnTo>
                  <a:lnTo>
                    <a:pt x="152" y="307"/>
                  </a:lnTo>
                  <a:lnTo>
                    <a:pt x="152" y="3371"/>
                  </a:lnTo>
                  <a:lnTo>
                    <a:pt x="155" y="3403"/>
                  </a:lnTo>
                  <a:lnTo>
                    <a:pt x="164" y="3431"/>
                  </a:lnTo>
                  <a:lnTo>
                    <a:pt x="179" y="3457"/>
                  </a:lnTo>
                  <a:lnTo>
                    <a:pt x="197" y="3480"/>
                  </a:lnTo>
                  <a:lnTo>
                    <a:pt x="220" y="3499"/>
                  </a:lnTo>
                  <a:lnTo>
                    <a:pt x="245" y="3512"/>
                  </a:lnTo>
                  <a:lnTo>
                    <a:pt x="275" y="3521"/>
                  </a:lnTo>
                  <a:lnTo>
                    <a:pt x="305" y="3525"/>
                  </a:lnTo>
                  <a:lnTo>
                    <a:pt x="3361" y="3525"/>
                  </a:lnTo>
                  <a:lnTo>
                    <a:pt x="3392" y="3521"/>
                  </a:lnTo>
                  <a:lnTo>
                    <a:pt x="3421" y="3512"/>
                  </a:lnTo>
                  <a:lnTo>
                    <a:pt x="3447" y="3499"/>
                  </a:lnTo>
                  <a:lnTo>
                    <a:pt x="3469" y="3480"/>
                  </a:lnTo>
                  <a:lnTo>
                    <a:pt x="3487" y="3457"/>
                  </a:lnTo>
                  <a:lnTo>
                    <a:pt x="3502" y="3431"/>
                  </a:lnTo>
                  <a:lnTo>
                    <a:pt x="3511" y="3403"/>
                  </a:lnTo>
                  <a:lnTo>
                    <a:pt x="3514" y="3371"/>
                  </a:lnTo>
                  <a:lnTo>
                    <a:pt x="3514" y="307"/>
                  </a:lnTo>
                  <a:lnTo>
                    <a:pt x="3511" y="275"/>
                  </a:lnTo>
                  <a:lnTo>
                    <a:pt x="3502" y="247"/>
                  </a:lnTo>
                  <a:lnTo>
                    <a:pt x="3487" y="221"/>
                  </a:lnTo>
                  <a:lnTo>
                    <a:pt x="3469" y="198"/>
                  </a:lnTo>
                  <a:lnTo>
                    <a:pt x="3447" y="179"/>
                  </a:lnTo>
                  <a:lnTo>
                    <a:pt x="3421" y="166"/>
                  </a:lnTo>
                  <a:lnTo>
                    <a:pt x="3392" y="157"/>
                  </a:lnTo>
                  <a:lnTo>
                    <a:pt x="3361" y="153"/>
                  </a:lnTo>
                  <a:lnTo>
                    <a:pt x="305" y="153"/>
                  </a:lnTo>
                  <a:close/>
                  <a:moveTo>
                    <a:pt x="305" y="0"/>
                  </a:moveTo>
                  <a:lnTo>
                    <a:pt x="3361" y="0"/>
                  </a:lnTo>
                  <a:lnTo>
                    <a:pt x="3406" y="3"/>
                  </a:lnTo>
                  <a:lnTo>
                    <a:pt x="3449" y="13"/>
                  </a:lnTo>
                  <a:lnTo>
                    <a:pt x="3490" y="28"/>
                  </a:lnTo>
                  <a:lnTo>
                    <a:pt x="3528" y="49"/>
                  </a:lnTo>
                  <a:lnTo>
                    <a:pt x="3562" y="75"/>
                  </a:lnTo>
                  <a:lnTo>
                    <a:pt x="3592" y="106"/>
                  </a:lnTo>
                  <a:lnTo>
                    <a:pt x="3617" y="140"/>
                  </a:lnTo>
                  <a:lnTo>
                    <a:pt x="3638" y="177"/>
                  </a:lnTo>
                  <a:lnTo>
                    <a:pt x="3654" y="218"/>
                  </a:lnTo>
                  <a:lnTo>
                    <a:pt x="3663" y="261"/>
                  </a:lnTo>
                  <a:lnTo>
                    <a:pt x="3666" y="307"/>
                  </a:lnTo>
                  <a:lnTo>
                    <a:pt x="3666" y="3371"/>
                  </a:lnTo>
                  <a:lnTo>
                    <a:pt x="3663" y="3416"/>
                  </a:lnTo>
                  <a:lnTo>
                    <a:pt x="3654" y="3460"/>
                  </a:lnTo>
                  <a:lnTo>
                    <a:pt x="3638" y="3501"/>
                  </a:lnTo>
                  <a:lnTo>
                    <a:pt x="3617" y="3538"/>
                  </a:lnTo>
                  <a:lnTo>
                    <a:pt x="3592" y="3572"/>
                  </a:lnTo>
                  <a:lnTo>
                    <a:pt x="3562" y="3603"/>
                  </a:lnTo>
                  <a:lnTo>
                    <a:pt x="3528" y="3629"/>
                  </a:lnTo>
                  <a:lnTo>
                    <a:pt x="3490" y="3649"/>
                  </a:lnTo>
                  <a:lnTo>
                    <a:pt x="3449" y="3665"/>
                  </a:lnTo>
                  <a:lnTo>
                    <a:pt x="3406" y="3675"/>
                  </a:lnTo>
                  <a:lnTo>
                    <a:pt x="3361" y="3678"/>
                  </a:lnTo>
                  <a:lnTo>
                    <a:pt x="305" y="3678"/>
                  </a:lnTo>
                  <a:lnTo>
                    <a:pt x="260" y="3675"/>
                  </a:lnTo>
                  <a:lnTo>
                    <a:pt x="217" y="3665"/>
                  </a:lnTo>
                  <a:lnTo>
                    <a:pt x="177" y="3649"/>
                  </a:lnTo>
                  <a:lnTo>
                    <a:pt x="138" y="3629"/>
                  </a:lnTo>
                  <a:lnTo>
                    <a:pt x="105" y="3603"/>
                  </a:lnTo>
                  <a:lnTo>
                    <a:pt x="74" y="3572"/>
                  </a:lnTo>
                  <a:lnTo>
                    <a:pt x="48" y="3538"/>
                  </a:lnTo>
                  <a:lnTo>
                    <a:pt x="28" y="3501"/>
                  </a:lnTo>
                  <a:lnTo>
                    <a:pt x="12" y="3460"/>
                  </a:lnTo>
                  <a:lnTo>
                    <a:pt x="3" y="3416"/>
                  </a:lnTo>
                  <a:lnTo>
                    <a:pt x="0" y="3371"/>
                  </a:lnTo>
                  <a:lnTo>
                    <a:pt x="0" y="307"/>
                  </a:lnTo>
                  <a:lnTo>
                    <a:pt x="3" y="261"/>
                  </a:lnTo>
                  <a:lnTo>
                    <a:pt x="12" y="218"/>
                  </a:lnTo>
                  <a:lnTo>
                    <a:pt x="28" y="177"/>
                  </a:lnTo>
                  <a:lnTo>
                    <a:pt x="48" y="140"/>
                  </a:lnTo>
                  <a:lnTo>
                    <a:pt x="74" y="106"/>
                  </a:lnTo>
                  <a:lnTo>
                    <a:pt x="105" y="75"/>
                  </a:lnTo>
                  <a:lnTo>
                    <a:pt x="138" y="49"/>
                  </a:lnTo>
                  <a:lnTo>
                    <a:pt x="177" y="28"/>
                  </a:lnTo>
                  <a:lnTo>
                    <a:pt x="217" y="13"/>
                  </a:lnTo>
                  <a:lnTo>
                    <a:pt x="260" y="3"/>
                  </a:lnTo>
                  <a:lnTo>
                    <a:pt x="30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 name="Freeform 7">
              <a:extLst>
                <a:ext uri="{FF2B5EF4-FFF2-40B4-BE49-F238E27FC236}">
                  <a16:creationId xmlns:a16="http://schemas.microsoft.com/office/drawing/2014/main" id="{64911766-72AD-2BAE-EA4B-793541CDB6B6}"/>
                </a:ext>
              </a:extLst>
            </p:cNvPr>
            <p:cNvSpPr>
              <a:spLocks noEditPoints="1"/>
            </p:cNvSpPr>
            <p:nvPr/>
          </p:nvSpPr>
          <p:spPr bwMode="auto">
            <a:xfrm>
              <a:off x="-895350" y="1689100"/>
              <a:ext cx="322263" cy="325438"/>
            </a:xfrm>
            <a:custGeom>
              <a:avLst/>
              <a:gdLst>
                <a:gd name="T0" fmla="*/ 275 w 611"/>
                <a:gd name="T1" fmla="*/ 157 h 613"/>
                <a:gd name="T2" fmla="*/ 220 w 611"/>
                <a:gd name="T3" fmla="*/ 179 h 613"/>
                <a:gd name="T4" fmla="*/ 178 w 611"/>
                <a:gd name="T5" fmla="*/ 221 h 613"/>
                <a:gd name="T6" fmla="*/ 156 w 611"/>
                <a:gd name="T7" fmla="*/ 275 h 613"/>
                <a:gd name="T8" fmla="*/ 156 w 611"/>
                <a:gd name="T9" fmla="*/ 337 h 613"/>
                <a:gd name="T10" fmla="*/ 178 w 611"/>
                <a:gd name="T11" fmla="*/ 392 h 613"/>
                <a:gd name="T12" fmla="*/ 220 w 611"/>
                <a:gd name="T13" fmla="*/ 433 h 613"/>
                <a:gd name="T14" fmla="*/ 275 w 611"/>
                <a:gd name="T15" fmla="*/ 457 h 613"/>
                <a:gd name="T16" fmla="*/ 336 w 611"/>
                <a:gd name="T17" fmla="*/ 457 h 613"/>
                <a:gd name="T18" fmla="*/ 391 w 611"/>
                <a:gd name="T19" fmla="*/ 433 h 613"/>
                <a:gd name="T20" fmla="*/ 433 w 611"/>
                <a:gd name="T21" fmla="*/ 392 h 613"/>
                <a:gd name="T22" fmla="*/ 455 w 611"/>
                <a:gd name="T23" fmla="*/ 337 h 613"/>
                <a:gd name="T24" fmla="*/ 455 w 611"/>
                <a:gd name="T25" fmla="*/ 275 h 613"/>
                <a:gd name="T26" fmla="*/ 433 w 611"/>
                <a:gd name="T27" fmla="*/ 221 h 613"/>
                <a:gd name="T28" fmla="*/ 391 w 611"/>
                <a:gd name="T29" fmla="*/ 179 h 613"/>
                <a:gd name="T30" fmla="*/ 336 w 611"/>
                <a:gd name="T31" fmla="*/ 157 h 613"/>
                <a:gd name="T32" fmla="*/ 305 w 611"/>
                <a:gd name="T33" fmla="*/ 0 h 613"/>
                <a:gd name="T34" fmla="*/ 393 w 611"/>
                <a:gd name="T35" fmla="*/ 13 h 613"/>
                <a:gd name="T36" fmla="*/ 472 w 611"/>
                <a:gd name="T37" fmla="*/ 49 h 613"/>
                <a:gd name="T38" fmla="*/ 536 w 611"/>
                <a:gd name="T39" fmla="*/ 105 h 613"/>
                <a:gd name="T40" fmla="*/ 582 w 611"/>
                <a:gd name="T41" fmla="*/ 177 h 613"/>
                <a:gd name="T42" fmla="*/ 608 w 611"/>
                <a:gd name="T43" fmla="*/ 261 h 613"/>
                <a:gd name="T44" fmla="*/ 608 w 611"/>
                <a:gd name="T45" fmla="*/ 352 h 613"/>
                <a:gd name="T46" fmla="*/ 582 w 611"/>
                <a:gd name="T47" fmla="*/ 436 h 613"/>
                <a:gd name="T48" fmla="*/ 536 w 611"/>
                <a:gd name="T49" fmla="*/ 508 h 613"/>
                <a:gd name="T50" fmla="*/ 472 w 611"/>
                <a:gd name="T51" fmla="*/ 563 h 613"/>
                <a:gd name="T52" fmla="*/ 393 w 611"/>
                <a:gd name="T53" fmla="*/ 599 h 613"/>
                <a:gd name="T54" fmla="*/ 305 w 611"/>
                <a:gd name="T55" fmla="*/ 613 h 613"/>
                <a:gd name="T56" fmla="*/ 218 w 611"/>
                <a:gd name="T57" fmla="*/ 599 h 613"/>
                <a:gd name="T58" fmla="*/ 139 w 611"/>
                <a:gd name="T59" fmla="*/ 563 h 613"/>
                <a:gd name="T60" fmla="*/ 75 w 611"/>
                <a:gd name="T61" fmla="*/ 508 h 613"/>
                <a:gd name="T62" fmla="*/ 28 w 611"/>
                <a:gd name="T63" fmla="*/ 436 h 613"/>
                <a:gd name="T64" fmla="*/ 2 w 611"/>
                <a:gd name="T65" fmla="*/ 352 h 613"/>
                <a:gd name="T66" fmla="*/ 2 w 611"/>
                <a:gd name="T67" fmla="*/ 261 h 613"/>
                <a:gd name="T68" fmla="*/ 28 w 611"/>
                <a:gd name="T69" fmla="*/ 177 h 613"/>
                <a:gd name="T70" fmla="*/ 75 w 611"/>
                <a:gd name="T71" fmla="*/ 105 h 613"/>
                <a:gd name="T72" fmla="*/ 139 w 611"/>
                <a:gd name="T73" fmla="*/ 49 h 613"/>
                <a:gd name="T74" fmla="*/ 218 w 611"/>
                <a:gd name="T75" fmla="*/ 13 h 613"/>
                <a:gd name="T76" fmla="*/ 305 w 611"/>
                <a:gd name="T77"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613">
                  <a:moveTo>
                    <a:pt x="305" y="153"/>
                  </a:moveTo>
                  <a:lnTo>
                    <a:pt x="275" y="157"/>
                  </a:lnTo>
                  <a:lnTo>
                    <a:pt x="246" y="165"/>
                  </a:lnTo>
                  <a:lnTo>
                    <a:pt x="220" y="179"/>
                  </a:lnTo>
                  <a:lnTo>
                    <a:pt x="197" y="199"/>
                  </a:lnTo>
                  <a:lnTo>
                    <a:pt x="178" y="221"/>
                  </a:lnTo>
                  <a:lnTo>
                    <a:pt x="165" y="247"/>
                  </a:lnTo>
                  <a:lnTo>
                    <a:pt x="156" y="275"/>
                  </a:lnTo>
                  <a:lnTo>
                    <a:pt x="152" y="307"/>
                  </a:lnTo>
                  <a:lnTo>
                    <a:pt x="156" y="337"/>
                  </a:lnTo>
                  <a:lnTo>
                    <a:pt x="165" y="366"/>
                  </a:lnTo>
                  <a:lnTo>
                    <a:pt x="178" y="392"/>
                  </a:lnTo>
                  <a:lnTo>
                    <a:pt x="197" y="415"/>
                  </a:lnTo>
                  <a:lnTo>
                    <a:pt x="220" y="433"/>
                  </a:lnTo>
                  <a:lnTo>
                    <a:pt x="246" y="448"/>
                  </a:lnTo>
                  <a:lnTo>
                    <a:pt x="275" y="457"/>
                  </a:lnTo>
                  <a:lnTo>
                    <a:pt x="305" y="459"/>
                  </a:lnTo>
                  <a:lnTo>
                    <a:pt x="336" y="457"/>
                  </a:lnTo>
                  <a:lnTo>
                    <a:pt x="365" y="448"/>
                  </a:lnTo>
                  <a:lnTo>
                    <a:pt x="391" y="433"/>
                  </a:lnTo>
                  <a:lnTo>
                    <a:pt x="413" y="415"/>
                  </a:lnTo>
                  <a:lnTo>
                    <a:pt x="433" y="392"/>
                  </a:lnTo>
                  <a:lnTo>
                    <a:pt x="446" y="366"/>
                  </a:lnTo>
                  <a:lnTo>
                    <a:pt x="455" y="337"/>
                  </a:lnTo>
                  <a:lnTo>
                    <a:pt x="458" y="307"/>
                  </a:lnTo>
                  <a:lnTo>
                    <a:pt x="455" y="275"/>
                  </a:lnTo>
                  <a:lnTo>
                    <a:pt x="446" y="247"/>
                  </a:lnTo>
                  <a:lnTo>
                    <a:pt x="433" y="221"/>
                  </a:lnTo>
                  <a:lnTo>
                    <a:pt x="413" y="199"/>
                  </a:lnTo>
                  <a:lnTo>
                    <a:pt x="391" y="179"/>
                  </a:lnTo>
                  <a:lnTo>
                    <a:pt x="365" y="165"/>
                  </a:lnTo>
                  <a:lnTo>
                    <a:pt x="336" y="157"/>
                  </a:lnTo>
                  <a:lnTo>
                    <a:pt x="305" y="153"/>
                  </a:lnTo>
                  <a:close/>
                  <a:moveTo>
                    <a:pt x="305" y="0"/>
                  </a:moveTo>
                  <a:lnTo>
                    <a:pt x="350" y="3"/>
                  </a:lnTo>
                  <a:lnTo>
                    <a:pt x="393" y="13"/>
                  </a:lnTo>
                  <a:lnTo>
                    <a:pt x="434" y="28"/>
                  </a:lnTo>
                  <a:lnTo>
                    <a:pt x="472" y="49"/>
                  </a:lnTo>
                  <a:lnTo>
                    <a:pt x="506" y="75"/>
                  </a:lnTo>
                  <a:lnTo>
                    <a:pt x="536" y="105"/>
                  </a:lnTo>
                  <a:lnTo>
                    <a:pt x="562" y="140"/>
                  </a:lnTo>
                  <a:lnTo>
                    <a:pt x="582" y="177"/>
                  </a:lnTo>
                  <a:lnTo>
                    <a:pt x="598" y="218"/>
                  </a:lnTo>
                  <a:lnTo>
                    <a:pt x="608" y="261"/>
                  </a:lnTo>
                  <a:lnTo>
                    <a:pt x="611" y="307"/>
                  </a:lnTo>
                  <a:lnTo>
                    <a:pt x="608" y="352"/>
                  </a:lnTo>
                  <a:lnTo>
                    <a:pt x="598" y="395"/>
                  </a:lnTo>
                  <a:lnTo>
                    <a:pt x="582" y="436"/>
                  </a:lnTo>
                  <a:lnTo>
                    <a:pt x="562" y="473"/>
                  </a:lnTo>
                  <a:lnTo>
                    <a:pt x="536" y="508"/>
                  </a:lnTo>
                  <a:lnTo>
                    <a:pt x="506" y="537"/>
                  </a:lnTo>
                  <a:lnTo>
                    <a:pt x="472" y="563"/>
                  </a:lnTo>
                  <a:lnTo>
                    <a:pt x="434" y="585"/>
                  </a:lnTo>
                  <a:lnTo>
                    <a:pt x="393" y="599"/>
                  </a:lnTo>
                  <a:lnTo>
                    <a:pt x="350" y="610"/>
                  </a:lnTo>
                  <a:lnTo>
                    <a:pt x="305" y="613"/>
                  </a:lnTo>
                  <a:lnTo>
                    <a:pt x="260" y="610"/>
                  </a:lnTo>
                  <a:lnTo>
                    <a:pt x="218" y="599"/>
                  </a:lnTo>
                  <a:lnTo>
                    <a:pt x="177" y="585"/>
                  </a:lnTo>
                  <a:lnTo>
                    <a:pt x="139" y="563"/>
                  </a:lnTo>
                  <a:lnTo>
                    <a:pt x="105" y="537"/>
                  </a:lnTo>
                  <a:lnTo>
                    <a:pt x="75" y="508"/>
                  </a:lnTo>
                  <a:lnTo>
                    <a:pt x="49" y="473"/>
                  </a:lnTo>
                  <a:lnTo>
                    <a:pt x="28" y="436"/>
                  </a:lnTo>
                  <a:lnTo>
                    <a:pt x="13" y="395"/>
                  </a:lnTo>
                  <a:lnTo>
                    <a:pt x="2" y="352"/>
                  </a:lnTo>
                  <a:lnTo>
                    <a:pt x="0" y="307"/>
                  </a:lnTo>
                  <a:lnTo>
                    <a:pt x="2" y="261"/>
                  </a:lnTo>
                  <a:lnTo>
                    <a:pt x="13" y="218"/>
                  </a:lnTo>
                  <a:lnTo>
                    <a:pt x="28" y="177"/>
                  </a:lnTo>
                  <a:lnTo>
                    <a:pt x="49" y="140"/>
                  </a:lnTo>
                  <a:lnTo>
                    <a:pt x="75" y="105"/>
                  </a:lnTo>
                  <a:lnTo>
                    <a:pt x="105" y="75"/>
                  </a:lnTo>
                  <a:lnTo>
                    <a:pt x="139" y="49"/>
                  </a:lnTo>
                  <a:lnTo>
                    <a:pt x="177" y="28"/>
                  </a:lnTo>
                  <a:lnTo>
                    <a:pt x="218" y="13"/>
                  </a:lnTo>
                  <a:lnTo>
                    <a:pt x="260" y="3"/>
                  </a:lnTo>
                  <a:lnTo>
                    <a:pt x="30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 name="Freeform 8">
              <a:extLst>
                <a:ext uri="{FF2B5EF4-FFF2-40B4-BE49-F238E27FC236}">
                  <a16:creationId xmlns:a16="http://schemas.microsoft.com/office/drawing/2014/main" id="{1ABF8AB9-5349-47D6-CF84-66C15F5E9AE9}"/>
                </a:ext>
              </a:extLst>
            </p:cNvPr>
            <p:cNvSpPr>
              <a:spLocks noEditPoints="1"/>
            </p:cNvSpPr>
            <p:nvPr/>
          </p:nvSpPr>
          <p:spPr bwMode="auto">
            <a:xfrm>
              <a:off x="-895350" y="2176463"/>
              <a:ext cx="322263" cy="323850"/>
            </a:xfrm>
            <a:custGeom>
              <a:avLst/>
              <a:gdLst>
                <a:gd name="T0" fmla="*/ 275 w 611"/>
                <a:gd name="T1" fmla="*/ 157 h 613"/>
                <a:gd name="T2" fmla="*/ 220 w 611"/>
                <a:gd name="T3" fmla="*/ 179 h 613"/>
                <a:gd name="T4" fmla="*/ 178 w 611"/>
                <a:gd name="T5" fmla="*/ 221 h 613"/>
                <a:gd name="T6" fmla="*/ 156 w 611"/>
                <a:gd name="T7" fmla="*/ 277 h 613"/>
                <a:gd name="T8" fmla="*/ 156 w 611"/>
                <a:gd name="T9" fmla="*/ 337 h 613"/>
                <a:gd name="T10" fmla="*/ 178 w 611"/>
                <a:gd name="T11" fmla="*/ 393 h 613"/>
                <a:gd name="T12" fmla="*/ 220 w 611"/>
                <a:gd name="T13" fmla="*/ 433 h 613"/>
                <a:gd name="T14" fmla="*/ 275 w 611"/>
                <a:gd name="T15" fmla="*/ 457 h 613"/>
                <a:gd name="T16" fmla="*/ 336 w 611"/>
                <a:gd name="T17" fmla="*/ 457 h 613"/>
                <a:gd name="T18" fmla="*/ 391 w 611"/>
                <a:gd name="T19" fmla="*/ 433 h 613"/>
                <a:gd name="T20" fmla="*/ 433 w 611"/>
                <a:gd name="T21" fmla="*/ 393 h 613"/>
                <a:gd name="T22" fmla="*/ 455 w 611"/>
                <a:gd name="T23" fmla="*/ 337 h 613"/>
                <a:gd name="T24" fmla="*/ 455 w 611"/>
                <a:gd name="T25" fmla="*/ 277 h 613"/>
                <a:gd name="T26" fmla="*/ 433 w 611"/>
                <a:gd name="T27" fmla="*/ 221 h 613"/>
                <a:gd name="T28" fmla="*/ 391 w 611"/>
                <a:gd name="T29" fmla="*/ 179 h 613"/>
                <a:gd name="T30" fmla="*/ 336 w 611"/>
                <a:gd name="T31" fmla="*/ 157 h 613"/>
                <a:gd name="T32" fmla="*/ 305 w 611"/>
                <a:gd name="T33" fmla="*/ 0 h 613"/>
                <a:gd name="T34" fmla="*/ 393 w 611"/>
                <a:gd name="T35" fmla="*/ 13 h 613"/>
                <a:gd name="T36" fmla="*/ 472 w 611"/>
                <a:gd name="T37" fmla="*/ 50 h 613"/>
                <a:gd name="T38" fmla="*/ 536 w 611"/>
                <a:gd name="T39" fmla="*/ 106 h 613"/>
                <a:gd name="T40" fmla="*/ 582 w 611"/>
                <a:gd name="T41" fmla="*/ 177 h 613"/>
                <a:gd name="T42" fmla="*/ 608 w 611"/>
                <a:gd name="T43" fmla="*/ 262 h 613"/>
                <a:gd name="T44" fmla="*/ 608 w 611"/>
                <a:gd name="T45" fmla="*/ 352 h 613"/>
                <a:gd name="T46" fmla="*/ 582 w 611"/>
                <a:gd name="T47" fmla="*/ 436 h 613"/>
                <a:gd name="T48" fmla="*/ 536 w 611"/>
                <a:gd name="T49" fmla="*/ 508 h 613"/>
                <a:gd name="T50" fmla="*/ 472 w 611"/>
                <a:gd name="T51" fmla="*/ 564 h 613"/>
                <a:gd name="T52" fmla="*/ 393 w 611"/>
                <a:gd name="T53" fmla="*/ 601 h 613"/>
                <a:gd name="T54" fmla="*/ 305 w 611"/>
                <a:gd name="T55" fmla="*/ 613 h 613"/>
                <a:gd name="T56" fmla="*/ 218 w 611"/>
                <a:gd name="T57" fmla="*/ 601 h 613"/>
                <a:gd name="T58" fmla="*/ 139 w 611"/>
                <a:gd name="T59" fmla="*/ 564 h 613"/>
                <a:gd name="T60" fmla="*/ 75 w 611"/>
                <a:gd name="T61" fmla="*/ 508 h 613"/>
                <a:gd name="T62" fmla="*/ 28 w 611"/>
                <a:gd name="T63" fmla="*/ 436 h 613"/>
                <a:gd name="T64" fmla="*/ 2 w 611"/>
                <a:gd name="T65" fmla="*/ 352 h 613"/>
                <a:gd name="T66" fmla="*/ 2 w 611"/>
                <a:gd name="T67" fmla="*/ 262 h 613"/>
                <a:gd name="T68" fmla="*/ 28 w 611"/>
                <a:gd name="T69" fmla="*/ 177 h 613"/>
                <a:gd name="T70" fmla="*/ 75 w 611"/>
                <a:gd name="T71" fmla="*/ 106 h 613"/>
                <a:gd name="T72" fmla="*/ 139 w 611"/>
                <a:gd name="T73" fmla="*/ 50 h 613"/>
                <a:gd name="T74" fmla="*/ 218 w 611"/>
                <a:gd name="T75" fmla="*/ 13 h 613"/>
                <a:gd name="T76" fmla="*/ 305 w 611"/>
                <a:gd name="T77"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613">
                  <a:moveTo>
                    <a:pt x="305" y="153"/>
                  </a:moveTo>
                  <a:lnTo>
                    <a:pt x="275" y="157"/>
                  </a:lnTo>
                  <a:lnTo>
                    <a:pt x="246" y="166"/>
                  </a:lnTo>
                  <a:lnTo>
                    <a:pt x="220" y="179"/>
                  </a:lnTo>
                  <a:lnTo>
                    <a:pt x="197" y="199"/>
                  </a:lnTo>
                  <a:lnTo>
                    <a:pt x="178" y="221"/>
                  </a:lnTo>
                  <a:lnTo>
                    <a:pt x="165" y="247"/>
                  </a:lnTo>
                  <a:lnTo>
                    <a:pt x="156" y="277"/>
                  </a:lnTo>
                  <a:lnTo>
                    <a:pt x="152" y="306"/>
                  </a:lnTo>
                  <a:lnTo>
                    <a:pt x="156" y="337"/>
                  </a:lnTo>
                  <a:lnTo>
                    <a:pt x="165" y="367"/>
                  </a:lnTo>
                  <a:lnTo>
                    <a:pt x="178" y="393"/>
                  </a:lnTo>
                  <a:lnTo>
                    <a:pt x="197" y="415"/>
                  </a:lnTo>
                  <a:lnTo>
                    <a:pt x="220" y="433"/>
                  </a:lnTo>
                  <a:lnTo>
                    <a:pt x="246" y="448"/>
                  </a:lnTo>
                  <a:lnTo>
                    <a:pt x="275" y="457"/>
                  </a:lnTo>
                  <a:lnTo>
                    <a:pt x="305" y="461"/>
                  </a:lnTo>
                  <a:lnTo>
                    <a:pt x="336" y="457"/>
                  </a:lnTo>
                  <a:lnTo>
                    <a:pt x="365" y="448"/>
                  </a:lnTo>
                  <a:lnTo>
                    <a:pt x="391" y="433"/>
                  </a:lnTo>
                  <a:lnTo>
                    <a:pt x="413" y="415"/>
                  </a:lnTo>
                  <a:lnTo>
                    <a:pt x="433" y="393"/>
                  </a:lnTo>
                  <a:lnTo>
                    <a:pt x="446" y="367"/>
                  </a:lnTo>
                  <a:lnTo>
                    <a:pt x="455" y="337"/>
                  </a:lnTo>
                  <a:lnTo>
                    <a:pt x="458" y="306"/>
                  </a:lnTo>
                  <a:lnTo>
                    <a:pt x="455" y="277"/>
                  </a:lnTo>
                  <a:lnTo>
                    <a:pt x="446" y="247"/>
                  </a:lnTo>
                  <a:lnTo>
                    <a:pt x="433" y="221"/>
                  </a:lnTo>
                  <a:lnTo>
                    <a:pt x="413" y="199"/>
                  </a:lnTo>
                  <a:lnTo>
                    <a:pt x="391" y="179"/>
                  </a:lnTo>
                  <a:lnTo>
                    <a:pt x="365" y="166"/>
                  </a:lnTo>
                  <a:lnTo>
                    <a:pt x="336" y="157"/>
                  </a:lnTo>
                  <a:lnTo>
                    <a:pt x="305" y="153"/>
                  </a:lnTo>
                  <a:close/>
                  <a:moveTo>
                    <a:pt x="305" y="0"/>
                  </a:moveTo>
                  <a:lnTo>
                    <a:pt x="350" y="3"/>
                  </a:lnTo>
                  <a:lnTo>
                    <a:pt x="393" y="13"/>
                  </a:lnTo>
                  <a:lnTo>
                    <a:pt x="434" y="29"/>
                  </a:lnTo>
                  <a:lnTo>
                    <a:pt x="472" y="50"/>
                  </a:lnTo>
                  <a:lnTo>
                    <a:pt x="506" y="76"/>
                  </a:lnTo>
                  <a:lnTo>
                    <a:pt x="536" y="106"/>
                  </a:lnTo>
                  <a:lnTo>
                    <a:pt x="562" y="140"/>
                  </a:lnTo>
                  <a:lnTo>
                    <a:pt x="582" y="177"/>
                  </a:lnTo>
                  <a:lnTo>
                    <a:pt x="598" y="219"/>
                  </a:lnTo>
                  <a:lnTo>
                    <a:pt x="608" y="262"/>
                  </a:lnTo>
                  <a:lnTo>
                    <a:pt x="611" y="306"/>
                  </a:lnTo>
                  <a:lnTo>
                    <a:pt x="608" y="352"/>
                  </a:lnTo>
                  <a:lnTo>
                    <a:pt x="598" y="395"/>
                  </a:lnTo>
                  <a:lnTo>
                    <a:pt x="582" y="436"/>
                  </a:lnTo>
                  <a:lnTo>
                    <a:pt x="562" y="474"/>
                  </a:lnTo>
                  <a:lnTo>
                    <a:pt x="536" y="508"/>
                  </a:lnTo>
                  <a:lnTo>
                    <a:pt x="506" y="538"/>
                  </a:lnTo>
                  <a:lnTo>
                    <a:pt x="472" y="564"/>
                  </a:lnTo>
                  <a:lnTo>
                    <a:pt x="434" y="585"/>
                  </a:lnTo>
                  <a:lnTo>
                    <a:pt x="393" y="601"/>
                  </a:lnTo>
                  <a:lnTo>
                    <a:pt x="350" y="610"/>
                  </a:lnTo>
                  <a:lnTo>
                    <a:pt x="305" y="613"/>
                  </a:lnTo>
                  <a:lnTo>
                    <a:pt x="260" y="610"/>
                  </a:lnTo>
                  <a:lnTo>
                    <a:pt x="218" y="601"/>
                  </a:lnTo>
                  <a:lnTo>
                    <a:pt x="177" y="585"/>
                  </a:lnTo>
                  <a:lnTo>
                    <a:pt x="139" y="564"/>
                  </a:lnTo>
                  <a:lnTo>
                    <a:pt x="105" y="538"/>
                  </a:lnTo>
                  <a:lnTo>
                    <a:pt x="75" y="508"/>
                  </a:lnTo>
                  <a:lnTo>
                    <a:pt x="49" y="474"/>
                  </a:lnTo>
                  <a:lnTo>
                    <a:pt x="28" y="436"/>
                  </a:lnTo>
                  <a:lnTo>
                    <a:pt x="13" y="395"/>
                  </a:lnTo>
                  <a:lnTo>
                    <a:pt x="2" y="352"/>
                  </a:lnTo>
                  <a:lnTo>
                    <a:pt x="0" y="306"/>
                  </a:lnTo>
                  <a:lnTo>
                    <a:pt x="2" y="262"/>
                  </a:lnTo>
                  <a:lnTo>
                    <a:pt x="13" y="219"/>
                  </a:lnTo>
                  <a:lnTo>
                    <a:pt x="28" y="177"/>
                  </a:lnTo>
                  <a:lnTo>
                    <a:pt x="49" y="140"/>
                  </a:lnTo>
                  <a:lnTo>
                    <a:pt x="75" y="106"/>
                  </a:lnTo>
                  <a:lnTo>
                    <a:pt x="105" y="76"/>
                  </a:lnTo>
                  <a:lnTo>
                    <a:pt x="139" y="50"/>
                  </a:lnTo>
                  <a:lnTo>
                    <a:pt x="177" y="29"/>
                  </a:lnTo>
                  <a:lnTo>
                    <a:pt x="218" y="13"/>
                  </a:lnTo>
                  <a:lnTo>
                    <a:pt x="260" y="3"/>
                  </a:lnTo>
                  <a:lnTo>
                    <a:pt x="30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 name="Freeform 9">
              <a:extLst>
                <a:ext uri="{FF2B5EF4-FFF2-40B4-BE49-F238E27FC236}">
                  <a16:creationId xmlns:a16="http://schemas.microsoft.com/office/drawing/2014/main" id="{F4753D0A-1278-58F8-FFC6-7E54CBBF506F}"/>
                </a:ext>
              </a:extLst>
            </p:cNvPr>
            <p:cNvSpPr>
              <a:spLocks noEditPoints="1"/>
            </p:cNvSpPr>
            <p:nvPr/>
          </p:nvSpPr>
          <p:spPr bwMode="auto">
            <a:xfrm>
              <a:off x="-895350" y="2662238"/>
              <a:ext cx="322263" cy="325438"/>
            </a:xfrm>
            <a:custGeom>
              <a:avLst/>
              <a:gdLst>
                <a:gd name="T0" fmla="*/ 275 w 611"/>
                <a:gd name="T1" fmla="*/ 156 h 613"/>
                <a:gd name="T2" fmla="*/ 220 w 611"/>
                <a:gd name="T3" fmla="*/ 180 h 613"/>
                <a:gd name="T4" fmla="*/ 178 w 611"/>
                <a:gd name="T5" fmla="*/ 220 h 613"/>
                <a:gd name="T6" fmla="*/ 156 w 611"/>
                <a:gd name="T7" fmla="*/ 276 h 613"/>
                <a:gd name="T8" fmla="*/ 156 w 611"/>
                <a:gd name="T9" fmla="*/ 338 h 613"/>
                <a:gd name="T10" fmla="*/ 178 w 611"/>
                <a:gd name="T11" fmla="*/ 392 h 613"/>
                <a:gd name="T12" fmla="*/ 220 w 611"/>
                <a:gd name="T13" fmla="*/ 434 h 613"/>
                <a:gd name="T14" fmla="*/ 275 w 611"/>
                <a:gd name="T15" fmla="*/ 456 h 613"/>
                <a:gd name="T16" fmla="*/ 336 w 611"/>
                <a:gd name="T17" fmla="*/ 456 h 613"/>
                <a:gd name="T18" fmla="*/ 391 w 611"/>
                <a:gd name="T19" fmla="*/ 434 h 613"/>
                <a:gd name="T20" fmla="*/ 433 w 611"/>
                <a:gd name="T21" fmla="*/ 392 h 613"/>
                <a:gd name="T22" fmla="*/ 455 w 611"/>
                <a:gd name="T23" fmla="*/ 338 h 613"/>
                <a:gd name="T24" fmla="*/ 455 w 611"/>
                <a:gd name="T25" fmla="*/ 276 h 613"/>
                <a:gd name="T26" fmla="*/ 433 w 611"/>
                <a:gd name="T27" fmla="*/ 220 h 613"/>
                <a:gd name="T28" fmla="*/ 391 w 611"/>
                <a:gd name="T29" fmla="*/ 180 h 613"/>
                <a:gd name="T30" fmla="*/ 336 w 611"/>
                <a:gd name="T31" fmla="*/ 156 h 613"/>
                <a:gd name="T32" fmla="*/ 305 w 611"/>
                <a:gd name="T33" fmla="*/ 0 h 613"/>
                <a:gd name="T34" fmla="*/ 393 w 611"/>
                <a:gd name="T35" fmla="*/ 13 h 613"/>
                <a:gd name="T36" fmla="*/ 472 w 611"/>
                <a:gd name="T37" fmla="*/ 50 h 613"/>
                <a:gd name="T38" fmla="*/ 536 w 611"/>
                <a:gd name="T39" fmla="*/ 105 h 613"/>
                <a:gd name="T40" fmla="*/ 582 w 611"/>
                <a:gd name="T41" fmla="*/ 177 h 613"/>
                <a:gd name="T42" fmla="*/ 608 w 611"/>
                <a:gd name="T43" fmla="*/ 261 h 613"/>
                <a:gd name="T44" fmla="*/ 608 w 611"/>
                <a:gd name="T45" fmla="*/ 351 h 613"/>
                <a:gd name="T46" fmla="*/ 582 w 611"/>
                <a:gd name="T47" fmla="*/ 436 h 613"/>
                <a:gd name="T48" fmla="*/ 536 w 611"/>
                <a:gd name="T49" fmla="*/ 507 h 613"/>
                <a:gd name="T50" fmla="*/ 472 w 611"/>
                <a:gd name="T51" fmla="*/ 564 h 613"/>
                <a:gd name="T52" fmla="*/ 393 w 611"/>
                <a:gd name="T53" fmla="*/ 600 h 613"/>
                <a:gd name="T54" fmla="*/ 305 w 611"/>
                <a:gd name="T55" fmla="*/ 613 h 613"/>
                <a:gd name="T56" fmla="*/ 218 w 611"/>
                <a:gd name="T57" fmla="*/ 600 h 613"/>
                <a:gd name="T58" fmla="*/ 139 w 611"/>
                <a:gd name="T59" fmla="*/ 564 h 613"/>
                <a:gd name="T60" fmla="*/ 75 w 611"/>
                <a:gd name="T61" fmla="*/ 507 h 613"/>
                <a:gd name="T62" fmla="*/ 28 w 611"/>
                <a:gd name="T63" fmla="*/ 436 h 613"/>
                <a:gd name="T64" fmla="*/ 2 w 611"/>
                <a:gd name="T65" fmla="*/ 351 h 613"/>
                <a:gd name="T66" fmla="*/ 2 w 611"/>
                <a:gd name="T67" fmla="*/ 261 h 613"/>
                <a:gd name="T68" fmla="*/ 28 w 611"/>
                <a:gd name="T69" fmla="*/ 177 h 613"/>
                <a:gd name="T70" fmla="*/ 75 w 611"/>
                <a:gd name="T71" fmla="*/ 105 h 613"/>
                <a:gd name="T72" fmla="*/ 139 w 611"/>
                <a:gd name="T73" fmla="*/ 50 h 613"/>
                <a:gd name="T74" fmla="*/ 218 w 611"/>
                <a:gd name="T75" fmla="*/ 13 h 613"/>
                <a:gd name="T76" fmla="*/ 305 w 611"/>
                <a:gd name="T77"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613">
                  <a:moveTo>
                    <a:pt x="305" y="154"/>
                  </a:moveTo>
                  <a:lnTo>
                    <a:pt x="275" y="156"/>
                  </a:lnTo>
                  <a:lnTo>
                    <a:pt x="246" y="165"/>
                  </a:lnTo>
                  <a:lnTo>
                    <a:pt x="220" y="180"/>
                  </a:lnTo>
                  <a:lnTo>
                    <a:pt x="197" y="198"/>
                  </a:lnTo>
                  <a:lnTo>
                    <a:pt x="178" y="220"/>
                  </a:lnTo>
                  <a:lnTo>
                    <a:pt x="165" y="246"/>
                  </a:lnTo>
                  <a:lnTo>
                    <a:pt x="156" y="276"/>
                  </a:lnTo>
                  <a:lnTo>
                    <a:pt x="152" y="306"/>
                  </a:lnTo>
                  <a:lnTo>
                    <a:pt x="156" y="338"/>
                  </a:lnTo>
                  <a:lnTo>
                    <a:pt x="165" y="366"/>
                  </a:lnTo>
                  <a:lnTo>
                    <a:pt x="178" y="392"/>
                  </a:lnTo>
                  <a:lnTo>
                    <a:pt x="197" y="414"/>
                  </a:lnTo>
                  <a:lnTo>
                    <a:pt x="220" y="434"/>
                  </a:lnTo>
                  <a:lnTo>
                    <a:pt x="246" y="447"/>
                  </a:lnTo>
                  <a:lnTo>
                    <a:pt x="275" y="456"/>
                  </a:lnTo>
                  <a:lnTo>
                    <a:pt x="305" y="460"/>
                  </a:lnTo>
                  <a:lnTo>
                    <a:pt x="336" y="456"/>
                  </a:lnTo>
                  <a:lnTo>
                    <a:pt x="365" y="447"/>
                  </a:lnTo>
                  <a:lnTo>
                    <a:pt x="391" y="434"/>
                  </a:lnTo>
                  <a:lnTo>
                    <a:pt x="413" y="414"/>
                  </a:lnTo>
                  <a:lnTo>
                    <a:pt x="433" y="392"/>
                  </a:lnTo>
                  <a:lnTo>
                    <a:pt x="446" y="366"/>
                  </a:lnTo>
                  <a:lnTo>
                    <a:pt x="455" y="338"/>
                  </a:lnTo>
                  <a:lnTo>
                    <a:pt x="458" y="306"/>
                  </a:lnTo>
                  <a:lnTo>
                    <a:pt x="455" y="276"/>
                  </a:lnTo>
                  <a:lnTo>
                    <a:pt x="446" y="246"/>
                  </a:lnTo>
                  <a:lnTo>
                    <a:pt x="433" y="220"/>
                  </a:lnTo>
                  <a:lnTo>
                    <a:pt x="413" y="198"/>
                  </a:lnTo>
                  <a:lnTo>
                    <a:pt x="391" y="180"/>
                  </a:lnTo>
                  <a:lnTo>
                    <a:pt x="365" y="165"/>
                  </a:lnTo>
                  <a:lnTo>
                    <a:pt x="336" y="156"/>
                  </a:lnTo>
                  <a:lnTo>
                    <a:pt x="305" y="154"/>
                  </a:lnTo>
                  <a:close/>
                  <a:moveTo>
                    <a:pt x="305" y="0"/>
                  </a:moveTo>
                  <a:lnTo>
                    <a:pt x="350" y="3"/>
                  </a:lnTo>
                  <a:lnTo>
                    <a:pt x="393" y="13"/>
                  </a:lnTo>
                  <a:lnTo>
                    <a:pt x="434" y="28"/>
                  </a:lnTo>
                  <a:lnTo>
                    <a:pt x="472" y="50"/>
                  </a:lnTo>
                  <a:lnTo>
                    <a:pt x="506" y="75"/>
                  </a:lnTo>
                  <a:lnTo>
                    <a:pt x="536" y="105"/>
                  </a:lnTo>
                  <a:lnTo>
                    <a:pt x="562" y="140"/>
                  </a:lnTo>
                  <a:lnTo>
                    <a:pt x="582" y="177"/>
                  </a:lnTo>
                  <a:lnTo>
                    <a:pt x="598" y="218"/>
                  </a:lnTo>
                  <a:lnTo>
                    <a:pt x="608" y="261"/>
                  </a:lnTo>
                  <a:lnTo>
                    <a:pt x="611" y="306"/>
                  </a:lnTo>
                  <a:lnTo>
                    <a:pt x="608" y="351"/>
                  </a:lnTo>
                  <a:lnTo>
                    <a:pt x="598" y="395"/>
                  </a:lnTo>
                  <a:lnTo>
                    <a:pt x="582" y="436"/>
                  </a:lnTo>
                  <a:lnTo>
                    <a:pt x="562" y="473"/>
                  </a:lnTo>
                  <a:lnTo>
                    <a:pt x="536" y="507"/>
                  </a:lnTo>
                  <a:lnTo>
                    <a:pt x="506" y="538"/>
                  </a:lnTo>
                  <a:lnTo>
                    <a:pt x="472" y="564"/>
                  </a:lnTo>
                  <a:lnTo>
                    <a:pt x="434" y="585"/>
                  </a:lnTo>
                  <a:lnTo>
                    <a:pt x="393" y="600"/>
                  </a:lnTo>
                  <a:lnTo>
                    <a:pt x="350" y="610"/>
                  </a:lnTo>
                  <a:lnTo>
                    <a:pt x="305" y="613"/>
                  </a:lnTo>
                  <a:lnTo>
                    <a:pt x="260" y="610"/>
                  </a:lnTo>
                  <a:lnTo>
                    <a:pt x="218" y="600"/>
                  </a:lnTo>
                  <a:lnTo>
                    <a:pt x="177" y="585"/>
                  </a:lnTo>
                  <a:lnTo>
                    <a:pt x="139" y="564"/>
                  </a:lnTo>
                  <a:lnTo>
                    <a:pt x="105" y="538"/>
                  </a:lnTo>
                  <a:lnTo>
                    <a:pt x="75" y="507"/>
                  </a:lnTo>
                  <a:lnTo>
                    <a:pt x="49" y="473"/>
                  </a:lnTo>
                  <a:lnTo>
                    <a:pt x="28" y="436"/>
                  </a:lnTo>
                  <a:lnTo>
                    <a:pt x="13" y="395"/>
                  </a:lnTo>
                  <a:lnTo>
                    <a:pt x="2" y="351"/>
                  </a:lnTo>
                  <a:lnTo>
                    <a:pt x="0" y="306"/>
                  </a:lnTo>
                  <a:lnTo>
                    <a:pt x="2" y="261"/>
                  </a:lnTo>
                  <a:lnTo>
                    <a:pt x="13" y="218"/>
                  </a:lnTo>
                  <a:lnTo>
                    <a:pt x="28" y="177"/>
                  </a:lnTo>
                  <a:lnTo>
                    <a:pt x="49" y="140"/>
                  </a:lnTo>
                  <a:lnTo>
                    <a:pt x="75" y="105"/>
                  </a:lnTo>
                  <a:lnTo>
                    <a:pt x="105" y="75"/>
                  </a:lnTo>
                  <a:lnTo>
                    <a:pt x="139" y="50"/>
                  </a:lnTo>
                  <a:lnTo>
                    <a:pt x="177" y="28"/>
                  </a:lnTo>
                  <a:lnTo>
                    <a:pt x="218" y="13"/>
                  </a:lnTo>
                  <a:lnTo>
                    <a:pt x="260" y="3"/>
                  </a:lnTo>
                  <a:lnTo>
                    <a:pt x="30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 name="Freeform 10">
              <a:extLst>
                <a:ext uri="{FF2B5EF4-FFF2-40B4-BE49-F238E27FC236}">
                  <a16:creationId xmlns:a16="http://schemas.microsoft.com/office/drawing/2014/main" id="{EC2ADC15-D9FF-EF67-B458-02C8635DEF8B}"/>
                </a:ext>
              </a:extLst>
            </p:cNvPr>
            <p:cNvSpPr>
              <a:spLocks/>
            </p:cNvSpPr>
            <p:nvPr/>
          </p:nvSpPr>
          <p:spPr bwMode="auto">
            <a:xfrm>
              <a:off x="-411163" y="2297113"/>
              <a:ext cx="808038" cy="82550"/>
            </a:xfrm>
            <a:custGeom>
              <a:avLst/>
              <a:gdLst>
                <a:gd name="T0" fmla="*/ 76 w 1527"/>
                <a:gd name="T1" fmla="*/ 0 h 154"/>
                <a:gd name="T2" fmla="*/ 1451 w 1527"/>
                <a:gd name="T3" fmla="*/ 0 h 154"/>
                <a:gd name="T4" fmla="*/ 1471 w 1527"/>
                <a:gd name="T5" fmla="*/ 4 h 154"/>
                <a:gd name="T6" fmla="*/ 1490 w 1527"/>
                <a:gd name="T7" fmla="*/ 10 h 154"/>
                <a:gd name="T8" fmla="*/ 1505 w 1527"/>
                <a:gd name="T9" fmla="*/ 23 h 154"/>
                <a:gd name="T10" fmla="*/ 1517 w 1527"/>
                <a:gd name="T11" fmla="*/ 39 h 154"/>
                <a:gd name="T12" fmla="*/ 1525 w 1527"/>
                <a:gd name="T13" fmla="*/ 57 h 154"/>
                <a:gd name="T14" fmla="*/ 1527 w 1527"/>
                <a:gd name="T15" fmla="*/ 76 h 154"/>
                <a:gd name="T16" fmla="*/ 1525 w 1527"/>
                <a:gd name="T17" fmla="*/ 97 h 154"/>
                <a:gd name="T18" fmla="*/ 1517 w 1527"/>
                <a:gd name="T19" fmla="*/ 115 h 154"/>
                <a:gd name="T20" fmla="*/ 1505 w 1527"/>
                <a:gd name="T21" fmla="*/ 131 h 154"/>
                <a:gd name="T22" fmla="*/ 1490 w 1527"/>
                <a:gd name="T23" fmla="*/ 144 h 154"/>
                <a:gd name="T24" fmla="*/ 1471 w 1527"/>
                <a:gd name="T25" fmla="*/ 150 h 154"/>
                <a:gd name="T26" fmla="*/ 1451 w 1527"/>
                <a:gd name="T27" fmla="*/ 154 h 154"/>
                <a:gd name="T28" fmla="*/ 76 w 1527"/>
                <a:gd name="T29" fmla="*/ 154 h 154"/>
                <a:gd name="T30" fmla="*/ 56 w 1527"/>
                <a:gd name="T31" fmla="*/ 150 h 154"/>
                <a:gd name="T32" fmla="*/ 38 w 1527"/>
                <a:gd name="T33" fmla="*/ 144 h 154"/>
                <a:gd name="T34" fmla="*/ 22 w 1527"/>
                <a:gd name="T35" fmla="*/ 131 h 154"/>
                <a:gd name="T36" fmla="*/ 10 w 1527"/>
                <a:gd name="T37" fmla="*/ 115 h 154"/>
                <a:gd name="T38" fmla="*/ 2 w 1527"/>
                <a:gd name="T39" fmla="*/ 97 h 154"/>
                <a:gd name="T40" fmla="*/ 0 w 1527"/>
                <a:gd name="T41" fmla="*/ 76 h 154"/>
                <a:gd name="T42" fmla="*/ 2 w 1527"/>
                <a:gd name="T43" fmla="*/ 57 h 154"/>
                <a:gd name="T44" fmla="*/ 10 w 1527"/>
                <a:gd name="T45" fmla="*/ 39 h 154"/>
                <a:gd name="T46" fmla="*/ 22 w 1527"/>
                <a:gd name="T47" fmla="*/ 23 h 154"/>
                <a:gd name="T48" fmla="*/ 38 w 1527"/>
                <a:gd name="T49" fmla="*/ 10 h 154"/>
                <a:gd name="T50" fmla="*/ 56 w 1527"/>
                <a:gd name="T51" fmla="*/ 4 h 154"/>
                <a:gd name="T52" fmla="*/ 76 w 1527"/>
                <a:gd name="T5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7" h="154">
                  <a:moveTo>
                    <a:pt x="76" y="0"/>
                  </a:moveTo>
                  <a:lnTo>
                    <a:pt x="1451" y="0"/>
                  </a:lnTo>
                  <a:lnTo>
                    <a:pt x="1471" y="4"/>
                  </a:lnTo>
                  <a:lnTo>
                    <a:pt x="1490" y="10"/>
                  </a:lnTo>
                  <a:lnTo>
                    <a:pt x="1505" y="23"/>
                  </a:lnTo>
                  <a:lnTo>
                    <a:pt x="1517" y="39"/>
                  </a:lnTo>
                  <a:lnTo>
                    <a:pt x="1525" y="57"/>
                  </a:lnTo>
                  <a:lnTo>
                    <a:pt x="1527" y="76"/>
                  </a:lnTo>
                  <a:lnTo>
                    <a:pt x="1525" y="97"/>
                  </a:lnTo>
                  <a:lnTo>
                    <a:pt x="1517" y="115"/>
                  </a:lnTo>
                  <a:lnTo>
                    <a:pt x="1505" y="131"/>
                  </a:lnTo>
                  <a:lnTo>
                    <a:pt x="1490" y="144"/>
                  </a:lnTo>
                  <a:lnTo>
                    <a:pt x="1471" y="150"/>
                  </a:lnTo>
                  <a:lnTo>
                    <a:pt x="1451" y="154"/>
                  </a:lnTo>
                  <a:lnTo>
                    <a:pt x="76" y="154"/>
                  </a:lnTo>
                  <a:lnTo>
                    <a:pt x="56" y="150"/>
                  </a:lnTo>
                  <a:lnTo>
                    <a:pt x="38" y="144"/>
                  </a:lnTo>
                  <a:lnTo>
                    <a:pt x="22" y="131"/>
                  </a:lnTo>
                  <a:lnTo>
                    <a:pt x="10" y="115"/>
                  </a:lnTo>
                  <a:lnTo>
                    <a:pt x="2" y="97"/>
                  </a:lnTo>
                  <a:lnTo>
                    <a:pt x="0" y="76"/>
                  </a:lnTo>
                  <a:lnTo>
                    <a:pt x="2" y="57"/>
                  </a:lnTo>
                  <a:lnTo>
                    <a:pt x="10" y="39"/>
                  </a:lnTo>
                  <a:lnTo>
                    <a:pt x="22" y="23"/>
                  </a:lnTo>
                  <a:lnTo>
                    <a:pt x="38" y="10"/>
                  </a:lnTo>
                  <a:lnTo>
                    <a:pt x="56" y="4"/>
                  </a:lnTo>
                  <a:lnTo>
                    <a:pt x="7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 name="Freeform 11">
              <a:extLst>
                <a:ext uri="{FF2B5EF4-FFF2-40B4-BE49-F238E27FC236}">
                  <a16:creationId xmlns:a16="http://schemas.microsoft.com/office/drawing/2014/main" id="{3EF96F00-C3C4-7536-00C8-69023D00DC9A}"/>
                </a:ext>
              </a:extLst>
            </p:cNvPr>
            <p:cNvSpPr>
              <a:spLocks/>
            </p:cNvSpPr>
            <p:nvPr/>
          </p:nvSpPr>
          <p:spPr bwMode="auto">
            <a:xfrm>
              <a:off x="-411163" y="1811338"/>
              <a:ext cx="808038" cy="80963"/>
            </a:xfrm>
            <a:custGeom>
              <a:avLst/>
              <a:gdLst>
                <a:gd name="T0" fmla="*/ 76 w 1527"/>
                <a:gd name="T1" fmla="*/ 0 h 153"/>
                <a:gd name="T2" fmla="*/ 1451 w 1527"/>
                <a:gd name="T3" fmla="*/ 0 h 153"/>
                <a:gd name="T4" fmla="*/ 1471 w 1527"/>
                <a:gd name="T5" fmla="*/ 2 h 153"/>
                <a:gd name="T6" fmla="*/ 1490 w 1527"/>
                <a:gd name="T7" fmla="*/ 10 h 153"/>
                <a:gd name="T8" fmla="*/ 1505 w 1527"/>
                <a:gd name="T9" fmla="*/ 23 h 153"/>
                <a:gd name="T10" fmla="*/ 1517 w 1527"/>
                <a:gd name="T11" fmla="*/ 37 h 153"/>
                <a:gd name="T12" fmla="*/ 1525 w 1527"/>
                <a:gd name="T13" fmla="*/ 55 h 153"/>
                <a:gd name="T14" fmla="*/ 1527 w 1527"/>
                <a:gd name="T15" fmla="*/ 77 h 153"/>
                <a:gd name="T16" fmla="*/ 1525 w 1527"/>
                <a:gd name="T17" fmla="*/ 97 h 153"/>
                <a:gd name="T18" fmla="*/ 1517 w 1527"/>
                <a:gd name="T19" fmla="*/ 115 h 153"/>
                <a:gd name="T20" fmla="*/ 1505 w 1527"/>
                <a:gd name="T21" fmla="*/ 131 h 153"/>
                <a:gd name="T22" fmla="*/ 1490 w 1527"/>
                <a:gd name="T23" fmla="*/ 142 h 153"/>
                <a:gd name="T24" fmla="*/ 1471 w 1527"/>
                <a:gd name="T25" fmla="*/ 150 h 153"/>
                <a:gd name="T26" fmla="*/ 1451 w 1527"/>
                <a:gd name="T27" fmla="*/ 153 h 153"/>
                <a:gd name="T28" fmla="*/ 76 w 1527"/>
                <a:gd name="T29" fmla="*/ 153 h 153"/>
                <a:gd name="T30" fmla="*/ 56 w 1527"/>
                <a:gd name="T31" fmla="*/ 150 h 153"/>
                <a:gd name="T32" fmla="*/ 38 w 1527"/>
                <a:gd name="T33" fmla="*/ 142 h 153"/>
                <a:gd name="T34" fmla="*/ 22 w 1527"/>
                <a:gd name="T35" fmla="*/ 131 h 153"/>
                <a:gd name="T36" fmla="*/ 10 w 1527"/>
                <a:gd name="T37" fmla="*/ 115 h 153"/>
                <a:gd name="T38" fmla="*/ 2 w 1527"/>
                <a:gd name="T39" fmla="*/ 97 h 153"/>
                <a:gd name="T40" fmla="*/ 0 w 1527"/>
                <a:gd name="T41" fmla="*/ 77 h 153"/>
                <a:gd name="T42" fmla="*/ 2 w 1527"/>
                <a:gd name="T43" fmla="*/ 55 h 153"/>
                <a:gd name="T44" fmla="*/ 10 w 1527"/>
                <a:gd name="T45" fmla="*/ 37 h 153"/>
                <a:gd name="T46" fmla="*/ 22 w 1527"/>
                <a:gd name="T47" fmla="*/ 23 h 153"/>
                <a:gd name="T48" fmla="*/ 38 w 1527"/>
                <a:gd name="T49" fmla="*/ 10 h 153"/>
                <a:gd name="T50" fmla="*/ 56 w 1527"/>
                <a:gd name="T51" fmla="*/ 2 h 153"/>
                <a:gd name="T52" fmla="*/ 76 w 1527"/>
                <a:gd name="T5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7" h="153">
                  <a:moveTo>
                    <a:pt x="76" y="0"/>
                  </a:moveTo>
                  <a:lnTo>
                    <a:pt x="1451" y="0"/>
                  </a:lnTo>
                  <a:lnTo>
                    <a:pt x="1471" y="2"/>
                  </a:lnTo>
                  <a:lnTo>
                    <a:pt x="1490" y="10"/>
                  </a:lnTo>
                  <a:lnTo>
                    <a:pt x="1505" y="23"/>
                  </a:lnTo>
                  <a:lnTo>
                    <a:pt x="1517" y="37"/>
                  </a:lnTo>
                  <a:lnTo>
                    <a:pt x="1525" y="55"/>
                  </a:lnTo>
                  <a:lnTo>
                    <a:pt x="1527" y="77"/>
                  </a:lnTo>
                  <a:lnTo>
                    <a:pt x="1525" y="97"/>
                  </a:lnTo>
                  <a:lnTo>
                    <a:pt x="1517" y="115"/>
                  </a:lnTo>
                  <a:lnTo>
                    <a:pt x="1505" y="131"/>
                  </a:lnTo>
                  <a:lnTo>
                    <a:pt x="1490" y="142"/>
                  </a:lnTo>
                  <a:lnTo>
                    <a:pt x="1471" y="150"/>
                  </a:lnTo>
                  <a:lnTo>
                    <a:pt x="1451" y="153"/>
                  </a:lnTo>
                  <a:lnTo>
                    <a:pt x="76" y="153"/>
                  </a:lnTo>
                  <a:lnTo>
                    <a:pt x="56" y="150"/>
                  </a:lnTo>
                  <a:lnTo>
                    <a:pt x="38" y="142"/>
                  </a:lnTo>
                  <a:lnTo>
                    <a:pt x="22" y="131"/>
                  </a:lnTo>
                  <a:lnTo>
                    <a:pt x="10" y="115"/>
                  </a:lnTo>
                  <a:lnTo>
                    <a:pt x="2" y="97"/>
                  </a:lnTo>
                  <a:lnTo>
                    <a:pt x="0" y="77"/>
                  </a:lnTo>
                  <a:lnTo>
                    <a:pt x="2" y="55"/>
                  </a:lnTo>
                  <a:lnTo>
                    <a:pt x="10" y="37"/>
                  </a:lnTo>
                  <a:lnTo>
                    <a:pt x="22" y="23"/>
                  </a:lnTo>
                  <a:lnTo>
                    <a:pt x="38" y="10"/>
                  </a:lnTo>
                  <a:lnTo>
                    <a:pt x="56" y="2"/>
                  </a:lnTo>
                  <a:lnTo>
                    <a:pt x="7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 name="Freeform 12">
              <a:extLst>
                <a:ext uri="{FF2B5EF4-FFF2-40B4-BE49-F238E27FC236}">
                  <a16:creationId xmlns:a16="http://schemas.microsoft.com/office/drawing/2014/main" id="{BC547BBD-B0D1-6C44-F658-AB4154F7D228}"/>
                </a:ext>
              </a:extLst>
            </p:cNvPr>
            <p:cNvSpPr>
              <a:spLocks/>
            </p:cNvSpPr>
            <p:nvPr/>
          </p:nvSpPr>
          <p:spPr bwMode="auto">
            <a:xfrm>
              <a:off x="-411163" y="2784475"/>
              <a:ext cx="808038" cy="80963"/>
            </a:xfrm>
            <a:custGeom>
              <a:avLst/>
              <a:gdLst>
                <a:gd name="T0" fmla="*/ 76 w 1527"/>
                <a:gd name="T1" fmla="*/ 0 h 154"/>
                <a:gd name="T2" fmla="*/ 1451 w 1527"/>
                <a:gd name="T3" fmla="*/ 0 h 154"/>
                <a:gd name="T4" fmla="*/ 1471 w 1527"/>
                <a:gd name="T5" fmla="*/ 4 h 154"/>
                <a:gd name="T6" fmla="*/ 1490 w 1527"/>
                <a:gd name="T7" fmla="*/ 12 h 154"/>
                <a:gd name="T8" fmla="*/ 1505 w 1527"/>
                <a:gd name="T9" fmla="*/ 23 h 154"/>
                <a:gd name="T10" fmla="*/ 1517 w 1527"/>
                <a:gd name="T11" fmla="*/ 39 h 154"/>
                <a:gd name="T12" fmla="*/ 1525 w 1527"/>
                <a:gd name="T13" fmla="*/ 57 h 154"/>
                <a:gd name="T14" fmla="*/ 1527 w 1527"/>
                <a:gd name="T15" fmla="*/ 77 h 154"/>
                <a:gd name="T16" fmla="*/ 1525 w 1527"/>
                <a:gd name="T17" fmla="*/ 97 h 154"/>
                <a:gd name="T18" fmla="*/ 1517 w 1527"/>
                <a:gd name="T19" fmla="*/ 117 h 154"/>
                <a:gd name="T20" fmla="*/ 1505 w 1527"/>
                <a:gd name="T21" fmla="*/ 131 h 154"/>
                <a:gd name="T22" fmla="*/ 1490 w 1527"/>
                <a:gd name="T23" fmla="*/ 144 h 154"/>
                <a:gd name="T24" fmla="*/ 1471 w 1527"/>
                <a:gd name="T25" fmla="*/ 152 h 154"/>
                <a:gd name="T26" fmla="*/ 1451 w 1527"/>
                <a:gd name="T27" fmla="*/ 154 h 154"/>
                <a:gd name="T28" fmla="*/ 76 w 1527"/>
                <a:gd name="T29" fmla="*/ 154 h 154"/>
                <a:gd name="T30" fmla="*/ 56 w 1527"/>
                <a:gd name="T31" fmla="*/ 152 h 154"/>
                <a:gd name="T32" fmla="*/ 38 w 1527"/>
                <a:gd name="T33" fmla="*/ 144 h 154"/>
                <a:gd name="T34" fmla="*/ 22 w 1527"/>
                <a:gd name="T35" fmla="*/ 131 h 154"/>
                <a:gd name="T36" fmla="*/ 10 w 1527"/>
                <a:gd name="T37" fmla="*/ 117 h 154"/>
                <a:gd name="T38" fmla="*/ 2 w 1527"/>
                <a:gd name="T39" fmla="*/ 97 h 154"/>
                <a:gd name="T40" fmla="*/ 0 w 1527"/>
                <a:gd name="T41" fmla="*/ 77 h 154"/>
                <a:gd name="T42" fmla="*/ 2 w 1527"/>
                <a:gd name="T43" fmla="*/ 57 h 154"/>
                <a:gd name="T44" fmla="*/ 10 w 1527"/>
                <a:gd name="T45" fmla="*/ 39 h 154"/>
                <a:gd name="T46" fmla="*/ 22 w 1527"/>
                <a:gd name="T47" fmla="*/ 23 h 154"/>
                <a:gd name="T48" fmla="*/ 38 w 1527"/>
                <a:gd name="T49" fmla="*/ 12 h 154"/>
                <a:gd name="T50" fmla="*/ 56 w 1527"/>
                <a:gd name="T51" fmla="*/ 4 h 154"/>
                <a:gd name="T52" fmla="*/ 76 w 1527"/>
                <a:gd name="T5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7" h="154">
                  <a:moveTo>
                    <a:pt x="76" y="0"/>
                  </a:moveTo>
                  <a:lnTo>
                    <a:pt x="1451" y="0"/>
                  </a:lnTo>
                  <a:lnTo>
                    <a:pt x="1471" y="4"/>
                  </a:lnTo>
                  <a:lnTo>
                    <a:pt x="1490" y="12"/>
                  </a:lnTo>
                  <a:lnTo>
                    <a:pt x="1505" y="23"/>
                  </a:lnTo>
                  <a:lnTo>
                    <a:pt x="1517" y="39"/>
                  </a:lnTo>
                  <a:lnTo>
                    <a:pt x="1525" y="57"/>
                  </a:lnTo>
                  <a:lnTo>
                    <a:pt x="1527" y="77"/>
                  </a:lnTo>
                  <a:lnTo>
                    <a:pt x="1525" y="97"/>
                  </a:lnTo>
                  <a:lnTo>
                    <a:pt x="1517" y="117"/>
                  </a:lnTo>
                  <a:lnTo>
                    <a:pt x="1505" y="131"/>
                  </a:lnTo>
                  <a:lnTo>
                    <a:pt x="1490" y="144"/>
                  </a:lnTo>
                  <a:lnTo>
                    <a:pt x="1471" y="152"/>
                  </a:lnTo>
                  <a:lnTo>
                    <a:pt x="1451" y="154"/>
                  </a:lnTo>
                  <a:lnTo>
                    <a:pt x="76" y="154"/>
                  </a:lnTo>
                  <a:lnTo>
                    <a:pt x="56" y="152"/>
                  </a:lnTo>
                  <a:lnTo>
                    <a:pt x="38" y="144"/>
                  </a:lnTo>
                  <a:lnTo>
                    <a:pt x="22" y="131"/>
                  </a:lnTo>
                  <a:lnTo>
                    <a:pt x="10" y="117"/>
                  </a:lnTo>
                  <a:lnTo>
                    <a:pt x="2" y="97"/>
                  </a:lnTo>
                  <a:lnTo>
                    <a:pt x="0" y="77"/>
                  </a:lnTo>
                  <a:lnTo>
                    <a:pt x="2" y="57"/>
                  </a:lnTo>
                  <a:lnTo>
                    <a:pt x="10" y="39"/>
                  </a:lnTo>
                  <a:lnTo>
                    <a:pt x="22" y="23"/>
                  </a:lnTo>
                  <a:lnTo>
                    <a:pt x="38" y="12"/>
                  </a:lnTo>
                  <a:lnTo>
                    <a:pt x="56" y="4"/>
                  </a:lnTo>
                  <a:lnTo>
                    <a:pt x="7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11" name="Rectangle: Top Corners Rounded 22">
            <a:extLst>
              <a:ext uri="{FF2B5EF4-FFF2-40B4-BE49-F238E27FC236}">
                <a16:creationId xmlns:a16="http://schemas.microsoft.com/office/drawing/2014/main" id="{A48DF0A4-F192-1778-6025-8D10B306910C}"/>
              </a:ext>
            </a:extLst>
          </p:cNvPr>
          <p:cNvSpPr/>
          <p:nvPr/>
        </p:nvSpPr>
        <p:spPr bwMode="auto">
          <a:xfrm>
            <a:off x="3791740" y="878007"/>
            <a:ext cx="3939762" cy="581825"/>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r>
              <a:rPr kumimoji="0" lang="es-ES_tradnl" sz="2700" i="0" u="none" strike="noStrike" kern="1200" cap="none" spc="0" normalizeH="0" baseline="0">
                <a:ln>
                  <a:noFill/>
                </a:ln>
                <a:solidFill>
                  <a:srgbClr val="262626">
                    <a:lumMod val="75000"/>
                    <a:lumOff val="25000"/>
                  </a:srgbClr>
                </a:solidFill>
                <a:effectLst/>
                <a:uLnTx/>
                <a:uFillTx/>
                <a:latin typeface="Roboto"/>
                <a:ea typeface="+mj-ea"/>
                <a:cs typeface="+mj-cs"/>
              </a:rPr>
              <a:t>Tabla de contenidos</a:t>
            </a:r>
          </a:p>
        </p:txBody>
      </p:sp>
    </p:spTree>
    <p:extLst>
      <p:ext uri="{BB962C8B-B14F-4D97-AF65-F5344CB8AC3E}">
        <p14:creationId xmlns:p14="http://schemas.microsoft.com/office/powerpoint/2010/main" val="282281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Visual Studio Code and VS Code icons and names usage guidelines">
            <a:extLst>
              <a:ext uri="{FF2B5EF4-FFF2-40B4-BE49-F238E27FC236}">
                <a16:creationId xmlns:a16="http://schemas.microsoft.com/office/drawing/2014/main" id="{133D16F3-39D7-D7EB-8500-D5C5368A1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0141" y="136435"/>
            <a:ext cx="884253" cy="884253"/>
          </a:xfrm>
          <a:prstGeom prst="rect">
            <a:avLst/>
          </a:prstGeom>
          <a:noFill/>
          <a:extLst>
            <a:ext uri="{909E8E84-426E-40DD-AFC4-6F175D3DCCD1}">
              <a14:hiddenFill xmlns:a14="http://schemas.microsoft.com/office/drawing/2010/main">
                <a:solidFill>
                  <a:srgbClr val="FFFFFF"/>
                </a:solidFill>
              </a14:hiddenFill>
            </a:ext>
          </a:extLst>
        </p:spPr>
      </p:pic>
      <p:pic>
        <p:nvPicPr>
          <p:cNvPr id="3" name="object 7">
            <a:extLst>
              <a:ext uri="{FF2B5EF4-FFF2-40B4-BE49-F238E27FC236}">
                <a16:creationId xmlns:a16="http://schemas.microsoft.com/office/drawing/2014/main" id="{07E86B5F-B3B7-87C4-8A24-2B7AB87525CF}"/>
              </a:ext>
            </a:extLst>
          </p:cNvPr>
          <p:cNvPicPr/>
          <p:nvPr/>
        </p:nvPicPr>
        <p:blipFill>
          <a:blip r:embed="rId3" cstate="print"/>
          <a:stretch>
            <a:fillRect/>
          </a:stretch>
        </p:blipFill>
        <p:spPr>
          <a:xfrm>
            <a:off x="1198103" y="117322"/>
            <a:ext cx="626673" cy="762293"/>
          </a:xfrm>
          <a:prstGeom prst="rect">
            <a:avLst/>
          </a:prstGeom>
        </p:spPr>
      </p:pic>
      <p:pic>
        <p:nvPicPr>
          <p:cNvPr id="4" name="Picture 4" descr="Running | Qualisys">
            <a:extLst>
              <a:ext uri="{FF2B5EF4-FFF2-40B4-BE49-F238E27FC236}">
                <a16:creationId xmlns:a16="http://schemas.microsoft.com/office/drawing/2014/main" id="{260B66A1-5B3C-EC4D-22D6-4A36687BB0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008" y="136435"/>
            <a:ext cx="884252" cy="8842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Biomechanics Icons - Free SVG &amp; PNG Biomechanics Images - Noun Project">
            <a:extLst>
              <a:ext uri="{FF2B5EF4-FFF2-40B4-BE49-F238E27FC236}">
                <a16:creationId xmlns:a16="http://schemas.microsoft.com/office/drawing/2014/main" id="{2ACA89BA-E139-B75A-2083-392E8B6CDB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5821" y="203892"/>
            <a:ext cx="387167" cy="3871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xercise, Biomechanics, Gait Analysis, Injury, Walking, Anatomy, Posture,  Knee, Biomechanics, Gait Analysis, Injury png | PNGWing">
            <a:extLst>
              <a:ext uri="{FF2B5EF4-FFF2-40B4-BE49-F238E27FC236}">
                <a16:creationId xmlns:a16="http://schemas.microsoft.com/office/drawing/2014/main" id="{361F900B-C3B0-B3BA-05E3-5948324745E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257" b="98731" l="10000" r="90000">
                        <a14:foregroundMark x1="42717" y1="11707" x2="42717" y2="11707"/>
                        <a14:foregroundMark x1="42717" y1="11707" x2="42717" y2="11707"/>
                        <a14:foregroundMark x1="45217" y1="6770" x2="45217" y2="6770"/>
                        <a14:foregroundMark x1="45217" y1="6770" x2="45217" y2="6770"/>
                        <a14:foregroundMark x1="50652" y1="4231" x2="50652" y2="4231"/>
                        <a14:foregroundMark x1="50652" y1="4231" x2="50652" y2="4231"/>
                        <a14:foregroundMark x1="41413" y1="90127" x2="41413" y2="90127"/>
                        <a14:foregroundMark x1="41413" y1="90127" x2="41413" y2="90127"/>
                        <a14:foregroundMark x1="41739" y1="90127" x2="41739" y2="90127"/>
                        <a14:foregroundMark x1="41739" y1="90127" x2="41739" y2="90127"/>
                        <a14:foregroundMark x1="43913" y1="92525" x2="54783" y2="90973"/>
                        <a14:foregroundMark x1="35326" y1="75599" x2="62174" y2="80536"/>
                        <a14:foregroundMark x1="36304" y1="91396" x2="56522" y2="95205"/>
                        <a14:foregroundMark x1="56522" y1="95205" x2="64457" y2="89704"/>
                        <a14:foregroundMark x1="51957" y1="20028" x2="63478" y2="45698"/>
                        <a14:foregroundMark x1="45217" y1="21721" x2="54348" y2="44570"/>
                        <a14:foregroundMark x1="54348" y1="44570" x2="39891" y2="28773"/>
                        <a14:foregroundMark x1="39891" y1="28773" x2="61957" y2="47391"/>
                        <a14:foregroundMark x1="61957" y1="47391" x2="65000" y2="60226"/>
                        <a14:foregroundMark x1="57391" y1="12130" x2="58370" y2="11707"/>
                        <a14:foregroundMark x1="45543" y1="95487" x2="50000" y2="98731"/>
                        <a14:foregroundMark x1="43043" y1="3103" x2="52609" y2="2257"/>
                      </a14:backgroundRemoval>
                    </a14:imgEffect>
                  </a14:imgLayer>
                </a14:imgProps>
              </a:ext>
              <a:ext uri="{28A0092B-C50C-407E-A947-70E740481C1C}">
                <a14:useLocalDpi xmlns:a14="http://schemas.microsoft.com/office/drawing/2010/main" val="0"/>
              </a:ext>
            </a:extLst>
          </a:blip>
          <a:srcRect/>
          <a:stretch>
            <a:fillRect/>
          </a:stretch>
        </p:blipFill>
        <p:spPr bwMode="auto">
          <a:xfrm>
            <a:off x="1824776" y="117322"/>
            <a:ext cx="450711" cy="3473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Gait Recognition in the Wild with Dense 3D Representations and A Benchmark">
            <a:extLst>
              <a:ext uri="{FF2B5EF4-FFF2-40B4-BE49-F238E27FC236}">
                <a16:creationId xmlns:a16="http://schemas.microsoft.com/office/drawing/2014/main" id="{C190A5E2-877E-4C8B-AA6D-89B41AE29F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310" y="117322"/>
            <a:ext cx="1180503" cy="11805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Footstep, gait, pace, ploy, speed, tempo, walk icon - Download on Iconfinder">
            <a:extLst>
              <a:ext uri="{FF2B5EF4-FFF2-40B4-BE49-F238E27FC236}">
                <a16:creationId xmlns:a16="http://schemas.microsoft.com/office/drawing/2014/main" id="{92013292-F64E-E6E4-1382-D7915174DD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937" y="223408"/>
            <a:ext cx="323140" cy="3231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The Reality of Health Care IT Value | Medsphere">
            <a:extLst>
              <a:ext uri="{FF2B5EF4-FFF2-40B4-BE49-F238E27FC236}">
                <a16:creationId xmlns:a16="http://schemas.microsoft.com/office/drawing/2014/main" id="{57F2D3A4-FEC0-743A-A310-3F2AA438D8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7696" y="143979"/>
            <a:ext cx="3210046" cy="7356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Cartoon Doctor Patient Rehabilitation Training Treatment Drawing PNG Images  | PSD Free Download - Pikbest">
            <a:extLst>
              <a:ext uri="{FF2B5EF4-FFF2-40B4-BE49-F238E27FC236}">
                <a16:creationId xmlns:a16="http://schemas.microsoft.com/office/drawing/2014/main" id="{96E736AB-7C99-2FA3-009B-D23B05CD976A}"/>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2897" b="48505" l="10000" r="90000">
                        <a14:foregroundMark x1="42133" y1="24953" x2="41875" y2="28318"/>
                        <a14:foregroundMark x1="43625" y1="5514" x2="42183" y2="24299"/>
                        <a14:foregroundMark x1="40856" y1="14002" x2="41125" y2="18224"/>
                        <a14:foregroundMark x1="44375" y1="4393" x2="40472" y2="9752"/>
                        <a14:foregroundMark x1="26750" y1="22243" x2="50875" y2="16542"/>
                        <a14:foregroundMark x1="52923" y1="21067" x2="73500" y2="14206"/>
                        <a14:foregroundMark x1="46875" y1="23084" x2="50500" y2="21875"/>
                        <a14:foregroundMark x1="52750" y1="7103" x2="51500" y2="7944"/>
                        <a14:foregroundMark x1="58750" y1="4206" x2="57875" y2="7196"/>
                        <a14:foregroundMark x1="58375" y1="4579" x2="58750" y2="10467"/>
                        <a14:foregroundMark x1="57875" y1="6262" x2="58125" y2="11963"/>
                        <a14:foregroundMark x1="57875" y1="8131" x2="57625" y2="11589"/>
                        <a14:foregroundMark x1="34125" y1="45888" x2="47250" y2="46355"/>
                        <a14:foregroundMark x1="43000" y1="47757" x2="48875" y2="48598"/>
                        <a14:foregroundMark x1="41875" y1="10093" x2="42125" y2="16822"/>
                        <a14:foregroundMark x1="41625" y1="6729" x2="40375" y2="8972"/>
                        <a14:foregroundMark x1="41875" y1="6916" x2="40375" y2="9720"/>
                        <a14:foregroundMark x1="43375" y1="25607" x2="43500" y2="24112"/>
                        <a14:foregroundMark x1="47125" y1="12897" x2="47375" y2="14766"/>
                        <a14:foregroundMark x1="47625" y1="13738" x2="48000" y2="16355"/>
                        <a14:foregroundMark x1="47875" y1="16636" x2="48899" y2="19346"/>
                        <a14:foregroundMark x1="57625" y1="2897" x2="57625" y2="2897"/>
                        <a14:foregroundMark x1="57625" y1="2897" x2="57625" y2="2897"/>
                        <a14:foregroundMark x1="56875" y1="4206" x2="57000" y2="5047"/>
                        <a14:foregroundMark x1="60375" y1="4019" x2="58875" y2="7570"/>
                        <a14:foregroundMark x1="42375" y1="7290" x2="41500" y2="15327"/>
                        <a14:foregroundMark x1="41250" y1="8692" x2="40500" y2="11963"/>
                        <a14:foregroundMark x1="40375" y1="10841" x2="40625" y2="12336"/>
                        <a14:foregroundMark x1="40500" y1="11963" x2="41625" y2="17383"/>
                        <a14:foregroundMark x1="48375" y1="20467" x2="48875" y2="21121"/>
                        <a14:backgroundMark x1="51875" y1="14579" x2="51875" y2="14579"/>
                        <a14:backgroundMark x1="48875" y1="7664" x2="48875" y2="7664"/>
                        <a14:backgroundMark x1="37000" y1="9720" x2="37000" y2="9720"/>
                        <a14:backgroundMark x1="38000" y1="11308" x2="38000" y2="11308"/>
                        <a14:backgroundMark x1="38850" y1="10983" x2="39356" y2="9430"/>
                        <a14:backgroundMark x1="38250" y1="8785" x2="38460" y2="11019"/>
                        <a14:backgroundMark x1="43625" y1="25701" x2="43625" y2="24486"/>
                        <a14:backgroundMark x1="43625" y1="24299" x2="43625" y2="24953"/>
                        <a14:backgroundMark x1="50375" y1="19346" x2="50375" y2="19346"/>
                        <a14:backgroundMark x1="51500" y1="19907" x2="50125" y2="20841"/>
                        <a14:backgroundMark x1="50000" y1="20748" x2="49375" y2="21121"/>
                      </a14:backgroundRemoval>
                    </a14:imgEffect>
                  </a14:imgLayer>
                </a14:imgProps>
              </a:ext>
              <a:ext uri="{28A0092B-C50C-407E-A947-70E740481C1C}">
                <a14:useLocalDpi xmlns:a14="http://schemas.microsoft.com/office/drawing/2010/main" val="0"/>
              </a:ext>
            </a:extLst>
          </a:blip>
          <a:srcRect b="48419"/>
          <a:stretch/>
        </p:blipFill>
        <p:spPr bwMode="auto">
          <a:xfrm>
            <a:off x="-571709" y="1260315"/>
            <a:ext cx="3131645" cy="21604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Steps towards improving quality of life for patients with migraine |  Progress In Mind">
            <a:extLst>
              <a:ext uri="{FF2B5EF4-FFF2-40B4-BE49-F238E27FC236}">
                <a16:creationId xmlns:a16="http://schemas.microsoft.com/office/drawing/2014/main" id="{BACA3A1D-DCA6-EE25-BD5E-72CA2E9C1F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24776" y="1277348"/>
            <a:ext cx="3394253" cy="14505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Physiotherapist or rehabilitologist doctor rehabilitates patient. Vector  flat cartoon illustration. Physiotherapy rehab, injury recovery and  healthcare concept. 8631492 Vector Art at Vecteezy">
            <a:extLst>
              <a:ext uri="{FF2B5EF4-FFF2-40B4-BE49-F238E27FC236}">
                <a16:creationId xmlns:a16="http://schemas.microsoft.com/office/drawing/2014/main" id="{368A8753-9D25-EDA6-2F86-83600DFE064F}"/>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14806" y="649716"/>
            <a:ext cx="2098910" cy="20989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4" descr="8 Types of Health Information System and Examples in 2023">
            <a:extLst>
              <a:ext uri="{FF2B5EF4-FFF2-40B4-BE49-F238E27FC236}">
                <a16:creationId xmlns:a16="http://schemas.microsoft.com/office/drawing/2014/main" id="{C4ACDE4B-2976-683C-2FEE-EC9328C5989C}"/>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1407" t="14316" r="10636" b="8341"/>
          <a:stretch/>
        </p:blipFill>
        <p:spPr bwMode="auto">
          <a:xfrm>
            <a:off x="87045" y="3738002"/>
            <a:ext cx="2382359"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iomecánica - Podoclinic Jaén">
            <a:extLst>
              <a:ext uri="{FF2B5EF4-FFF2-40B4-BE49-F238E27FC236}">
                <a16:creationId xmlns:a16="http://schemas.microsoft.com/office/drawing/2014/main" id="{A8B9D218-CBD8-2334-72E8-F083265947D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25258" y="2772878"/>
            <a:ext cx="2139136" cy="16043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933B0CB-B0B0-2968-23DE-53872539A157}"/>
              </a:ext>
            </a:extLst>
          </p:cNvPr>
          <p:cNvSpPr txBox="1"/>
          <p:nvPr/>
        </p:nvSpPr>
        <p:spPr>
          <a:xfrm>
            <a:off x="2469404" y="4563776"/>
            <a:ext cx="3978649" cy="369332"/>
          </a:xfrm>
          <a:prstGeom prst="rect">
            <a:avLst/>
          </a:prstGeom>
          <a:noFill/>
        </p:spPr>
        <p:txBody>
          <a:bodyPr wrap="square">
            <a:spAutoFit/>
          </a:bodyPr>
          <a:lstStyle/>
          <a:p>
            <a:r>
              <a:rPr lang="en-GB"/>
              <a:t>https://</a:t>
            </a:r>
            <a:r>
              <a:rPr lang="en-GB" err="1"/>
              <a:t>podoclinicjaen.es</a:t>
            </a:r>
            <a:r>
              <a:rPr lang="en-GB"/>
              <a:t>/</a:t>
            </a:r>
            <a:r>
              <a:rPr lang="en-GB" err="1"/>
              <a:t>biomecanica</a:t>
            </a:r>
            <a:r>
              <a:rPr lang="en-GB"/>
              <a:t>/</a:t>
            </a:r>
          </a:p>
        </p:txBody>
      </p:sp>
      <p:pic>
        <p:nvPicPr>
          <p:cNvPr id="15" name="Picture 4" descr="Man people various walking position. Posture stick figure. Vector standing  person icon symbol sign pictogram on white vector de Stock | Adobe Stock">
            <a:extLst>
              <a:ext uri="{FF2B5EF4-FFF2-40B4-BE49-F238E27FC236}">
                <a16:creationId xmlns:a16="http://schemas.microsoft.com/office/drawing/2014/main" id="{24B277D2-77C3-F430-1D6B-784D6EE844AA}"/>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10000" b="90000" l="10000" r="90000">
                        <a14:foregroundMark x1="16400" y1="19200" x2="16400" y2="19200"/>
                        <a14:foregroundMark x1="16000" y1="36400" x2="16000" y2="36400"/>
                        <a14:foregroundMark x1="45100" y1="17200" x2="45100" y2="17200"/>
                        <a14:foregroundMark x1="52200" y1="47800" x2="52200" y2="47800"/>
                        <a14:foregroundMark x1="41000" y1="69000" x2="41000" y2="69000"/>
                        <a14:foregroundMark x1="41700" y1="67000" x2="41700" y2="67000"/>
                        <a14:foregroundMark x1="41200" y1="61400" x2="42700" y2="66200"/>
                        <a14:foregroundMark x1="40700" y1="60000" x2="42300" y2="65800"/>
                        <a14:foregroundMark x1="42900" y1="46600" x2="43200" y2="48000"/>
                        <a14:backgroundMark x1="41500" y1="58800" x2="41671" y2="59021"/>
                      </a14:backgroundRemoval>
                    </a14:imgEffect>
                  </a14:imgLayer>
                </a14:imgProps>
              </a:ext>
              <a:ext uri="{28A0092B-C50C-407E-A947-70E740481C1C}">
                <a14:useLocalDpi xmlns:a14="http://schemas.microsoft.com/office/drawing/2010/main" val="0"/>
              </a:ext>
            </a:extLst>
          </a:blip>
          <a:srcRect/>
          <a:stretch>
            <a:fillRect/>
          </a:stretch>
        </p:blipFill>
        <p:spPr bwMode="auto">
          <a:xfrm>
            <a:off x="8588083" y="79812"/>
            <a:ext cx="2361005" cy="118050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diagram of a person walking&#10;&#10;Description automatically generated">
            <a:extLst>
              <a:ext uri="{FF2B5EF4-FFF2-40B4-BE49-F238E27FC236}">
                <a16:creationId xmlns:a16="http://schemas.microsoft.com/office/drawing/2014/main" id="{9FA60C62-8072-BB65-336C-509DCB7BCF37}"/>
              </a:ext>
            </a:extLst>
          </p:cNvPr>
          <p:cNvPicPr>
            <a:picLocks noChangeAspect="1"/>
          </p:cNvPicPr>
          <p:nvPr/>
        </p:nvPicPr>
        <p:blipFill rotWithShape="1">
          <a:blip r:embed="rId20">
            <a:extLst>
              <a:ext uri="{BEBA8EAE-BF5A-486C-A8C5-ECC9F3942E4B}">
                <a14:imgProps xmlns:a14="http://schemas.microsoft.com/office/drawing/2010/main">
                  <a14:imgLayer r:embed="rId21">
                    <a14:imgEffect>
                      <a14:backgroundRemoval t="10000" b="90000" l="10000" r="90000">
                        <a14:foregroundMark x1="19989" y1="17703" x2="19989" y2="17703"/>
                        <a14:foregroundMark x1="17873" y1="44324" x2="17873" y2="44324"/>
                        <a14:foregroundMark x1="15924" y1="50270" x2="18096" y2="42973"/>
                        <a14:foregroundMark x1="15757" y1="50270" x2="14198" y2="52027"/>
                        <a14:foregroundMark x1="13697" y1="52973" x2="14087" y2="52838"/>
                        <a14:foregroundMark x1="13474" y1="52973" x2="14532" y2="58108"/>
                        <a14:foregroundMark x1="32628" y1="19865" x2="32628" y2="19865"/>
                        <a14:foregroundMark x1="32851" y1="43784" x2="33352" y2="46757"/>
                        <a14:foregroundMark x1="33073" y1="42973" x2="32795" y2="47973"/>
                        <a14:foregroundMark x1="33073" y1="42838" x2="33073" y2="47432"/>
                        <a14:foregroundMark x1="33408" y1="44730" x2="33408" y2="44730"/>
                        <a14:foregroundMark x1="33408" y1="44730" x2="33129" y2="42703"/>
                        <a14:foregroundMark x1="32962" y1="42432" x2="33129" y2="47973"/>
                        <a14:foregroundMark x1="32906" y1="48378" x2="33129" y2="42297"/>
                        <a14:foregroundMark x1="32851" y1="43784" x2="33797" y2="46351"/>
                        <a14:foregroundMark x1="31514" y1="50270" x2="29343" y2="56351"/>
                        <a14:foregroundMark x1="29563" y1="57027" x2="29788" y2="57973"/>
                        <a14:foregroundMark x1="28953" y1="54459" x2="29563" y2="57027"/>
                        <a14:foregroundMark x1="29232" y1="58243" x2="29566" y2="59189"/>
                        <a14:foregroundMark x1="29621" y1="59189" x2="29955" y2="59730"/>
                        <a14:foregroundMark x1="43430" y1="18784" x2="43430" y2="18784"/>
                        <a14:foregroundMark x1="43764" y1="40811" x2="45323" y2="51757"/>
                        <a14:foregroundMark x1="45323" y1="51757" x2="45212" y2="52703"/>
                        <a14:foregroundMark x1="44933" y1="52973" x2="45903" y2="55203"/>
                        <a14:foregroundMark x1="44766" y1="37703" x2="44766" y2="37703"/>
                        <a14:foregroundMark x1="45212" y1="58108" x2="45212" y2="58108"/>
                        <a14:foregroundMark x1="45323" y1="56757" x2="45713" y2="57973"/>
                        <a14:foregroundMark x1="45713" y1="58108" x2="46437" y2="58378"/>
                        <a14:foregroundMark x1="46548" y1="58108" x2="47327" y2="58378"/>
                        <a14:foregroundMark x1="47272" y1="58243" x2="47272" y2="58243"/>
                        <a14:foregroundMark x1="47160" y1="58378" x2="47383" y2="58514"/>
                        <a14:foregroundMark x1="47494" y1="58243" x2="47661" y2="58243"/>
                        <a14:foregroundMark x1="56904" y1="17838" x2="56904" y2="17838"/>
                        <a14:foregroundMark x1="56292" y1="40811" x2="58742" y2="50405"/>
                        <a14:foregroundMark x1="61481" y1="55653" x2="61915" y2="56486"/>
                        <a14:foregroundMark x1="58742" y1="50405" x2="59606" y2="52061"/>
                        <a14:foregroundMark x1="58964" y1="54189" x2="59688" y2="57297"/>
                        <a14:foregroundMark x1="59521" y1="56486" x2="59871" y2="56513"/>
                        <a14:foregroundMark x1="59911" y1="57703" x2="59633" y2="59595"/>
                        <a14:foregroundMark x1="60356" y1="57703" x2="60969" y2="57297"/>
                        <a14:backgroundMark x1="19154" y1="47703" x2="19154" y2="47703"/>
                        <a14:backgroundMark x1="30457" y1="57027" x2="30457" y2="57027"/>
                        <a14:backgroundMark x1="43151" y1="46351" x2="43151" y2="46351"/>
                        <a14:backgroundMark x1="44154" y1="37973" x2="45490" y2="39730"/>
                        <a14:backgroundMark x1="46604" y1="54054" x2="47049" y2="55405"/>
                        <a14:backgroundMark x1="47326" y1="59522" x2="48942" y2="60000"/>
                        <a14:backgroundMark x1="60134" y1="52973" x2="60468" y2="54595"/>
                        <a14:backgroundMark x1="59688" y1="51892" x2="61470" y2="55676"/>
                        <a14:backgroundMark x1="61412" y1="55323" x2="61693" y2="55405"/>
                        <a14:backgroundMark x1="60301" y1="55000" x2="60922" y2="55181"/>
                      </a14:backgroundRemoval>
                    </a14:imgEffect>
                  </a14:imgLayer>
                </a14:imgProps>
              </a:ext>
            </a:extLst>
          </a:blip>
          <a:srcRect r="35963" b="34479"/>
          <a:stretch/>
        </p:blipFill>
        <p:spPr>
          <a:xfrm>
            <a:off x="7360542" y="1260315"/>
            <a:ext cx="2627439" cy="1107523"/>
          </a:xfrm>
          <a:prstGeom prst="rect">
            <a:avLst/>
          </a:prstGeom>
          <a:ln>
            <a:noFill/>
          </a:ln>
          <a:effectLst>
            <a:outerShdw blurRad="292100" dist="139700" dir="2700000" algn="tl" rotWithShape="0">
              <a:srgbClr val="333333">
                <a:alpha val="65000"/>
              </a:srgbClr>
            </a:outerShdw>
          </a:effectLst>
        </p:spPr>
      </p:pic>
      <p:pic>
        <p:nvPicPr>
          <p:cNvPr id="18" name="Picture 17" descr="A diagram of a person walking&#10;&#10;Description automatically generated">
            <a:extLst>
              <a:ext uri="{FF2B5EF4-FFF2-40B4-BE49-F238E27FC236}">
                <a16:creationId xmlns:a16="http://schemas.microsoft.com/office/drawing/2014/main" id="{68D6C0BB-9CA6-8BD0-9ABC-C253DBA396B5}"/>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10000" b="90000" l="1336" r="89978">
                        <a14:foregroundMark x1="5568" y1="28649" x2="5568" y2="28649"/>
                        <a14:foregroundMark x1="4065" y1="48378" x2="4065" y2="48378"/>
                        <a14:foregroundMark x1="4343" y1="45135" x2="4343" y2="45135"/>
                        <a14:foregroundMark x1="4900" y1="43784" x2="4176" y2="46081"/>
                        <a14:foregroundMark x1="3675" y1="48378" x2="2840" y2="50946"/>
                        <a14:foregroundMark x1="1624" y1="56954" x2="3118" y2="52703"/>
                        <a14:foregroundMark x1="1893" y1="57297" x2="2506" y2="58919"/>
                        <a14:foregroundMark x1="2728" y1="59189" x2="2728" y2="59189"/>
                        <a14:foregroundMark x1="2617" y1="59189" x2="2617" y2="59189"/>
                        <a14:foregroundMark x1="2506" y1="58919" x2="2840" y2="59189"/>
                        <a14:foregroundMark x1="3062" y1="60676" x2="2895" y2="59730"/>
                        <a14:backgroundMark x1="1824" y1="60145" x2="3007" y2="62297"/>
                        <a14:backgroundMark x1="557" y1="57838" x2="1072" y2="58776"/>
                      </a14:backgroundRemoval>
                    </a14:imgEffect>
                  </a14:imgLayer>
                </a14:imgProps>
              </a:ext>
            </a:extLst>
          </a:blip>
          <a:srcRect t="12020" r="86260" b="37629"/>
          <a:stretch/>
        </p:blipFill>
        <p:spPr>
          <a:xfrm>
            <a:off x="7360542" y="1435050"/>
            <a:ext cx="553312" cy="835323"/>
          </a:xfrm>
          <a:prstGeom prst="rect">
            <a:avLst/>
          </a:prstGeom>
          <a:ln>
            <a:noFill/>
          </a:ln>
          <a:effectLst>
            <a:outerShdw blurRad="292100" dist="139700" dir="2700000" algn="tl" rotWithShape="0">
              <a:srgbClr val="333333">
                <a:alpha val="65000"/>
              </a:srgbClr>
            </a:outerShdw>
          </a:effectLst>
        </p:spPr>
      </p:pic>
      <p:grpSp>
        <p:nvGrpSpPr>
          <p:cNvPr id="22" name="Group 21">
            <a:extLst>
              <a:ext uri="{FF2B5EF4-FFF2-40B4-BE49-F238E27FC236}">
                <a16:creationId xmlns:a16="http://schemas.microsoft.com/office/drawing/2014/main" id="{E630BBE0-B6AA-1DD2-DE17-9836229D3D73}"/>
              </a:ext>
            </a:extLst>
          </p:cNvPr>
          <p:cNvGrpSpPr/>
          <p:nvPr/>
        </p:nvGrpSpPr>
        <p:grpSpPr>
          <a:xfrm>
            <a:off x="3585261" y="2542573"/>
            <a:ext cx="7684694" cy="3372529"/>
            <a:chOff x="2245770" y="2025780"/>
            <a:chExt cx="7684694" cy="3372529"/>
          </a:xfrm>
        </p:grpSpPr>
        <p:pic>
          <p:nvPicPr>
            <p:cNvPr id="23" name="Picture 2">
              <a:extLst>
                <a:ext uri="{FF2B5EF4-FFF2-40B4-BE49-F238E27FC236}">
                  <a16:creationId xmlns:a16="http://schemas.microsoft.com/office/drawing/2014/main" id="{F7ECA360-B1DC-3D5B-3645-65744B99B745}"/>
                </a:ext>
              </a:extLst>
            </p:cNvPr>
            <p:cNvPicPr>
              <a:picLocks noChangeAspect="1" noChangeArrowheads="1"/>
            </p:cNvPicPr>
            <p:nvPr/>
          </p:nvPicPr>
          <p:blipFill rotWithShape="1">
            <a:blip r:embed="rId24">
              <a:extLst>
                <a:ext uri="{BEBA8EAE-BF5A-486C-A8C5-ECC9F3942E4B}">
                  <a14:imgProps xmlns:a14="http://schemas.microsoft.com/office/drawing/2010/main">
                    <a14:imgLayer r:embed="rId25">
                      <a14:imgEffect>
                        <a14:backgroundRemoval t="0" b="99867" l="3853" r="80525">
                          <a14:foregroundMark x1="18459" y1="22074" x2="13633" y2="27527"/>
                          <a14:foregroundMark x1="13633" y1="27527" x2="12786" y2="43883"/>
                          <a14:foregroundMark x1="12786" y1="43883" x2="18374" y2="62234"/>
                          <a14:foregroundMark x1="18374" y1="62234" x2="36283" y2="68218"/>
                          <a14:foregroundMark x1="36283" y1="68218" x2="51820" y2="47074"/>
                          <a14:foregroundMark x1="51820" y1="47074" x2="54572" y2="28590"/>
                          <a14:foregroundMark x1="54572" y1="28590" x2="51016" y2="20612"/>
                          <a14:foregroundMark x1="51016" y1="20612" x2="46020" y2="29122"/>
                          <a14:foregroundMark x1="46020" y1="29122" x2="44581" y2="50399"/>
                          <a14:foregroundMark x1="44581" y1="50399" x2="50423" y2="65426"/>
                          <a14:foregroundMark x1="50423" y1="65426" x2="56351" y2="61702"/>
                          <a14:foregroundMark x1="56351" y1="61702" x2="61558" y2="46011"/>
                          <a14:foregroundMark x1="61558" y1="46011" x2="57663" y2="32846"/>
                          <a14:foregroundMark x1="57663" y1="32846" x2="53387" y2="45878"/>
                          <a14:foregroundMark x1="53387" y1="45878" x2="53980" y2="59840"/>
                          <a14:foregroundMark x1="53980" y1="59840" x2="59399" y2="65027"/>
                          <a14:foregroundMark x1="59399" y1="65027" x2="68163" y2="51463"/>
                          <a14:foregroundMark x1="68163" y1="51463" x2="71804" y2="35904"/>
                          <a14:foregroundMark x1="71804" y1="35904" x2="69348" y2="24468"/>
                          <a14:foregroundMark x1="69348" y1="24468" x2="61516" y2="28590"/>
                          <a14:foregroundMark x1="61516" y1="28590" x2="56943" y2="45612"/>
                          <a14:foregroundMark x1="56943" y1="45612" x2="59145" y2="58245"/>
                          <a14:foregroundMark x1="59145" y1="58245" x2="65707" y2="54388"/>
                          <a14:foregroundMark x1="65707" y1="54388" x2="71507" y2="34441"/>
                          <a14:foregroundMark x1="71507" y1="34441" x2="70830" y2="15293"/>
                          <a14:foregroundMark x1="70830" y1="15293" x2="66935" y2="9043"/>
                          <a14:foregroundMark x1="66935" y1="9043" x2="62489" y2="19814"/>
                          <a14:foregroundMark x1="62489" y1="19814" x2="61685" y2="36569"/>
                          <a14:foregroundMark x1="61685" y1="36569" x2="68078" y2="37766"/>
                          <a14:foregroundMark x1="68078" y1="37766" x2="70068" y2="22606"/>
                          <a14:foregroundMark x1="70068" y1="22606" x2="68036" y2="12101"/>
                          <a14:foregroundMark x1="68036" y1="12101" x2="60923" y2="32447"/>
                          <a14:foregroundMark x1="60923" y1="32447" x2="57409" y2="50399"/>
                          <a14:foregroundMark x1="57409" y1="50399" x2="57409" y2="53723"/>
                          <a14:foregroundMark x1="62066" y1="72074" x2="51439" y2="83511"/>
                          <a14:foregroundMark x1="51439" y1="83511" x2="37172" y2="83245"/>
                          <a14:foregroundMark x1="75106" y1="63298" x2="74979" y2="83777"/>
                          <a14:foregroundMark x1="74979" y1="83777" x2="62151" y2="95346"/>
                          <a14:foregroundMark x1="62151" y1="95346" x2="51270" y2="90559"/>
                          <a14:foregroundMark x1="72820" y1="71410" x2="71423" y2="86303"/>
                          <a14:foregroundMark x1="71423" y1="86303" x2="63590" y2="88697"/>
                          <a14:foregroundMark x1="63590" y1="88697" x2="32684" y2="79255"/>
                          <a14:foregroundMark x1="32684" y1="79255" x2="7155" y2="88697"/>
                          <a14:foregroundMark x1="7155" y1="88697" x2="3133" y2="78324"/>
                          <a14:foregroundMark x1="3133" y1="78324" x2="2667" y2="15559"/>
                          <a14:foregroundMark x1="2667" y1="15559" x2="5843" y2="5585"/>
                          <a14:foregroundMark x1="5843" y1="5585" x2="10627" y2="5585"/>
                          <a14:foregroundMark x1="10627" y1="5585" x2="36071" y2="13431"/>
                          <a14:foregroundMark x1="5334" y1="2261" x2="6393" y2="85904"/>
                          <a14:foregroundMark x1="77665" y1="9845" x2="77519" y2="0"/>
                          <a14:foregroundMark x1="78874" y1="91489" x2="78082" y2="38026"/>
                          <a14:foregroundMark x1="77519" y1="0" x2="77519" y2="0"/>
                          <a14:foregroundMark x1="62870" y1="17154" x2="17019" y2="20213"/>
                          <a14:foregroundMark x1="3853" y1="2128" x2="4149" y2="15293"/>
                          <a14:foregroundMark x1="20660" y1="23005" x2="29043" y2="32447"/>
                          <a14:foregroundMark x1="29043" y1="32447" x2="38823" y2="35239"/>
                          <a14:foregroundMark x1="38823" y1="35239" x2="40517" y2="34707"/>
                          <a14:foregroundMark x1="78959" y1="98670" x2="79170" y2="46809"/>
                          <a14:foregroundMark x1="79170" y1="46809" x2="78763" y2="36151"/>
                          <a14:foregroundMark x1="78636" y1="9059" x2="78959" y2="3989"/>
                          <a14:foregroundMark x1="79438" y1="30702" x2="80059" y2="95878"/>
                          <a14:foregroundMark x1="79170" y1="2527" x2="79224" y2="8215"/>
                          <a14:foregroundMark x1="79763" y1="40027" x2="79467" y2="93484"/>
                          <a14:foregroundMark x1="79467" y1="44415" x2="81245" y2="83910"/>
                          <a14:foregroundMark x1="81245" y1="83910" x2="80525" y2="96144"/>
                          <a14:foregroundMark x1="80525" y1="96144" x2="79848" y2="99867"/>
                          <a14:foregroundMark x1="75023" y1="31348" x2="74905" y2="30583"/>
                          <a14:foregroundMark x1="67316" y1="62766" x2="67316" y2="66755"/>
                          <a14:backgroundMark x1="74809" y1="15824" x2="74979" y2="30984"/>
                          <a14:backgroundMark x1="74979" y1="30984" x2="72015" y2="15957"/>
                          <a14:backgroundMark x1="72015" y1="15957" x2="72269" y2="17021"/>
                          <a14:backgroundMark x1="72650" y1="15559" x2="73963" y2="29521"/>
                          <a14:backgroundMark x1="73963" y1="29521" x2="76080" y2="18750"/>
                          <a14:backgroundMark x1="76080" y1="18750" x2="74344" y2="14894"/>
                          <a14:backgroundMark x1="74640" y1="16223" x2="77646" y2="26064"/>
                          <a14:backgroundMark x1="77646" y1="26064" x2="76037" y2="37500"/>
                          <a14:backgroundMark x1="76037" y1="37500" x2="72142" y2="27660"/>
                          <a14:backgroundMark x1="72142" y1="27660" x2="71634" y2="21144"/>
                          <a14:backgroundMark x1="76291" y1="26064" x2="77180" y2="13697"/>
                          <a14:backgroundMark x1="77180" y1="13697" x2="79043" y2="25000"/>
                          <a14:backgroundMark x1="79043" y1="25000" x2="78366" y2="17952"/>
                          <a14:backgroundMark x1="78493" y1="15559" x2="78789" y2="13431"/>
                          <a14:backgroundMark x1="78704" y1="17952" x2="79255" y2="13697"/>
                          <a14:backgroundMark x1="79086" y1="12101" x2="78959" y2="15559"/>
                          <a14:backgroundMark x1="79382" y1="15824" x2="79086" y2="27394"/>
                          <a14:backgroundMark x1="77392" y1="23670" x2="76799" y2="35771"/>
                          <a14:backgroundMark x1="77477" y1="38431" x2="78281" y2="28856"/>
                          <a14:backgroundMark x1="77815" y1="27660" x2="78112" y2="35372"/>
                          <a14:backgroundMark x1="75826" y1="32846" x2="75826" y2="32846"/>
                          <a14:backgroundMark x1="75826" y1="32846" x2="75826" y2="32846"/>
                          <a14:backgroundMark x1="73920" y1="31383" x2="73920" y2="31383"/>
                          <a14:backgroundMark x1="73920" y1="31383" x2="73920" y2="31383"/>
                          <a14:backgroundMark x1="73836" y1="30718" x2="75826" y2="36303"/>
                          <a14:backgroundMark x1="74132" y1="30718" x2="75910" y2="31915"/>
                          <a14:backgroundMark x1="75318" y1="22340" x2="79213" y2="21011"/>
                          <a14:backgroundMark x1="79213" y1="21011" x2="79594" y2="13298"/>
                          <a14:backgroundMark x1="79678" y1="12101" x2="75064" y2="16223"/>
                          <a14:backgroundMark x1="75064" y1="16223" x2="75021" y2="16223"/>
                          <a14:backgroundMark x1="79001" y1="10904" x2="77223" y2="12367"/>
                          <a14:backgroundMark x1="77604" y1="12101" x2="79086" y2="9973"/>
                          <a14:backgroundMark x1="72227" y1="15160" x2="72439" y2="27660"/>
                          <a14:backgroundMark x1="72439" y1="27660" x2="72566" y2="27926"/>
                          <a14:backgroundMark x1="73158" y1="20479" x2="72947" y2="17686"/>
                          <a14:backgroundMark x1="72227" y1="14894" x2="72142" y2="15824"/>
                          <a14:backgroundMark x1="73243" y1="17952" x2="73328" y2="23271"/>
                          <a14:backgroundMark x1="72058" y1="14628" x2="72439" y2="15160"/>
                          <a14:backgroundMark x1="73666" y1="17021" x2="77604" y2="16489"/>
                          <a14:backgroundMark x1="77604" y1="16489" x2="78577" y2="28457"/>
                          <a14:backgroundMark x1="78577" y1="28457" x2="77900" y2="37899"/>
                          <a14:backgroundMark x1="77985" y1="24867" x2="77815" y2="12234"/>
                          <a14:backgroundMark x1="77815" y1="12234" x2="78959" y2="10904"/>
                          <a14:backgroundMark x1="78493" y1="10904" x2="79551" y2="11170"/>
                          <a14:backgroundMark x1="72735" y1="15160" x2="72862" y2="14229"/>
                          <a14:backgroundMark x1="73666" y1="19814" x2="72566" y2="22340"/>
                          <a14:backgroundMark x1="71761" y1="19947" x2="73074" y2="21144"/>
                          <a14:backgroundMark x1="71973" y1="14628" x2="72354" y2="14362"/>
                          <a14:backgroundMark x1="76122" y1="26995" x2="73243" y2="18617"/>
                          <a14:backgroundMark x1="73243" y1="18617" x2="75699" y2="28989"/>
                          <a14:backgroundMark x1="75699" y1="28989" x2="77519" y2="15559"/>
                          <a14:backgroundMark x1="79382" y1="26729" x2="79848" y2="30186"/>
                          <a14:backgroundMark x1="79848" y1="31649" x2="79551" y2="28324"/>
                          <a14:backgroundMark x1="76334" y1="19548" x2="80737" y2="15293"/>
                        </a14:backgroundRemoval>
                      </a14:imgEffect>
                    </a14:imgLayer>
                  </a14:imgProps>
                </a:ext>
                <a:ext uri="{28A0092B-C50C-407E-A947-70E740481C1C}">
                  <a14:useLocalDpi xmlns:a14="http://schemas.microsoft.com/office/drawing/2010/main" val="0"/>
                </a:ext>
              </a:extLst>
            </a:blip>
            <a:srcRect l="4167" r="19574"/>
            <a:stretch/>
          </p:blipFill>
          <p:spPr bwMode="auto">
            <a:xfrm>
              <a:off x="2245770" y="2025780"/>
              <a:ext cx="7684694" cy="3372529"/>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 name="Rectangle 23">
              <a:extLst>
                <a:ext uri="{FF2B5EF4-FFF2-40B4-BE49-F238E27FC236}">
                  <a16:creationId xmlns:a16="http://schemas.microsoft.com/office/drawing/2014/main" id="{9F85886D-9AF6-2965-36FC-705AC6CB0B94}"/>
                </a:ext>
              </a:extLst>
            </p:cNvPr>
            <p:cNvSpPr/>
            <p:nvPr/>
          </p:nvSpPr>
          <p:spPr>
            <a:xfrm>
              <a:off x="9012200" y="2299497"/>
              <a:ext cx="910381" cy="11145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grpSp>
    </p:spTree>
    <p:extLst>
      <p:ext uri="{BB962C8B-B14F-4D97-AF65-F5344CB8AC3E}">
        <p14:creationId xmlns:p14="http://schemas.microsoft.com/office/powerpoint/2010/main" val="25139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Introducción</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2" y="543809"/>
            <a:ext cx="3066370"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a:ln>
                  <a:noFill/>
                </a:ln>
                <a:solidFill>
                  <a:srgbClr val="262626">
                    <a:lumMod val="75000"/>
                    <a:lumOff val="25000"/>
                  </a:srgbClr>
                </a:solidFill>
                <a:effectLst/>
                <a:uLnTx/>
                <a:uFillTx/>
                <a:latin typeface="Roboto"/>
                <a:ea typeface="+mj-ea"/>
                <a:cs typeface="+mj-cs"/>
              </a:rPr>
              <a:t>Co</a:t>
            </a:r>
            <a:r>
              <a:rPr lang="es-ES_tradnl" sz="2400">
                <a:solidFill>
                  <a:srgbClr val="262626">
                    <a:lumMod val="75000"/>
                    <a:lumOff val="25000"/>
                  </a:srgbClr>
                </a:solidFill>
                <a:latin typeface="Roboto"/>
                <a:ea typeface="+mj-ea"/>
                <a:cs typeface="+mj-cs"/>
              </a:rPr>
              <a:t>ncepto de marcha </a:t>
            </a:r>
            <a:endParaRPr kumimoji="0" lang="es-ES_tradnl" sz="2400" i="0" u="none" strike="noStrike" kern="1200" cap="none" spc="0" normalizeH="0" baseline="0">
              <a:ln>
                <a:noFill/>
              </a:ln>
              <a:solidFill>
                <a:srgbClr val="262626">
                  <a:lumMod val="75000"/>
                  <a:lumOff val="25000"/>
                </a:srgbClr>
              </a:solidFill>
              <a:effectLst/>
              <a:uLnTx/>
              <a:uFillTx/>
              <a:latin typeface="Roboto"/>
              <a:ea typeface="+mj-ea"/>
              <a:cs typeface="+mj-cs"/>
            </a:endParaRPr>
          </a:p>
        </p:txBody>
      </p:sp>
      <p:sp>
        <p:nvSpPr>
          <p:cNvPr id="31" name="Rounded Rectangle 48">
            <a:extLst>
              <a:ext uri="{FF2B5EF4-FFF2-40B4-BE49-F238E27FC236}">
                <a16:creationId xmlns:a16="http://schemas.microsoft.com/office/drawing/2014/main" id="{EB075D5E-7A72-9989-BD76-1E7CE80F48F2}"/>
              </a:ext>
            </a:extLst>
          </p:cNvPr>
          <p:cNvSpPr/>
          <p:nvPr/>
        </p:nvSpPr>
        <p:spPr bwMode="auto">
          <a:xfrm>
            <a:off x="5328789" y="1408619"/>
            <a:ext cx="1206179" cy="595500"/>
          </a:xfrm>
          <a:prstGeom prst="roundRect">
            <a:avLst>
              <a:gd name="adj" fmla="val 5000"/>
            </a:avLst>
          </a:prstGeom>
          <a:solidFill>
            <a:schemeClr val="accent5">
              <a:lumMod val="60000"/>
              <a:lumOff val="4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2000" b="1">
                <a:solidFill>
                  <a:schemeClr val="accent1">
                    <a:lumMod val="50000"/>
                  </a:schemeClr>
                </a:solidFill>
                <a:latin typeface="Roboto"/>
              </a:rPr>
              <a:t>Marcha</a:t>
            </a:r>
            <a:r>
              <a:rPr lang="es-ES_tradnl" sz="1400">
                <a:solidFill>
                  <a:schemeClr val="accent1">
                    <a:lumMod val="50000"/>
                  </a:schemeClr>
                </a:solidFill>
                <a:latin typeface="Roboto"/>
              </a:rPr>
              <a:t> </a:t>
            </a:r>
          </a:p>
        </p:txBody>
      </p:sp>
      <p:pic>
        <p:nvPicPr>
          <p:cNvPr id="7174" name="Picture 6" descr="Human walk cycle | Walking cartoon, Walking animation, Human animation">
            <a:extLst>
              <a:ext uri="{FF2B5EF4-FFF2-40B4-BE49-F238E27FC236}">
                <a16:creationId xmlns:a16="http://schemas.microsoft.com/office/drawing/2014/main" id="{7180B438-1070-9AF7-7186-7E7EEF17BD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182" t="11458" r="33516" b="4103"/>
          <a:stretch/>
        </p:blipFill>
        <p:spPr bwMode="auto">
          <a:xfrm>
            <a:off x="2772868" y="3721325"/>
            <a:ext cx="1315959" cy="22957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7" name="Rounded Rectangle 48">
            <a:extLst>
              <a:ext uri="{FF2B5EF4-FFF2-40B4-BE49-F238E27FC236}">
                <a16:creationId xmlns:a16="http://schemas.microsoft.com/office/drawing/2014/main" id="{119A66C8-09E0-0604-FC1B-A11675403865}"/>
              </a:ext>
            </a:extLst>
          </p:cNvPr>
          <p:cNvSpPr/>
          <p:nvPr/>
        </p:nvSpPr>
        <p:spPr bwMode="auto">
          <a:xfrm>
            <a:off x="7858799" y="2779171"/>
            <a:ext cx="1148218" cy="424190"/>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b="1">
                <a:solidFill>
                  <a:srgbClr val="494B69"/>
                </a:solidFill>
                <a:latin typeface="Roboto"/>
              </a:rPr>
              <a:t>Objetivo</a:t>
            </a:r>
            <a:endParaRPr lang="es-ES_tradnl">
              <a:solidFill>
                <a:srgbClr val="5C5C5C"/>
              </a:solidFill>
              <a:latin typeface="Roboto"/>
            </a:endParaRPr>
          </a:p>
        </p:txBody>
      </p:sp>
      <p:sp>
        <p:nvSpPr>
          <p:cNvPr id="38" name="Rounded Rectangle 48">
            <a:extLst>
              <a:ext uri="{FF2B5EF4-FFF2-40B4-BE49-F238E27FC236}">
                <a16:creationId xmlns:a16="http://schemas.microsoft.com/office/drawing/2014/main" id="{5FD0F996-EFC0-FFE3-F33D-CDCDBD29648C}"/>
              </a:ext>
            </a:extLst>
          </p:cNvPr>
          <p:cNvSpPr/>
          <p:nvPr/>
        </p:nvSpPr>
        <p:spPr bwMode="auto">
          <a:xfrm>
            <a:off x="1369233" y="2774645"/>
            <a:ext cx="4123230" cy="757139"/>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indent="0" algn="ctr">
              <a:lnSpc>
                <a:spcPct val="130000"/>
              </a:lnSpc>
              <a:buFont typeface="Wingdings" panose="05000000000000000000" pitchFamily="2" charset="2"/>
              <a:buNone/>
            </a:pPr>
            <a:r>
              <a:rPr lang="es-ES_tradnl" b="1">
                <a:solidFill>
                  <a:srgbClr val="494B69"/>
                </a:solidFill>
                <a:latin typeface="Roboto"/>
              </a:rPr>
              <a:t>Movimiento cíclico de las extremidades inferiores y superiores </a:t>
            </a:r>
          </a:p>
        </p:txBody>
      </p:sp>
      <p:sp>
        <p:nvSpPr>
          <p:cNvPr id="3" name="Rounded Rectangle 48">
            <a:extLst>
              <a:ext uri="{FF2B5EF4-FFF2-40B4-BE49-F238E27FC236}">
                <a16:creationId xmlns:a16="http://schemas.microsoft.com/office/drawing/2014/main" id="{FF677003-E697-AD28-460F-AF3ACD7D8142}"/>
              </a:ext>
            </a:extLst>
          </p:cNvPr>
          <p:cNvSpPr/>
          <p:nvPr/>
        </p:nvSpPr>
        <p:spPr bwMode="auto">
          <a:xfrm>
            <a:off x="6569221" y="3666603"/>
            <a:ext cx="3727374" cy="609578"/>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b="1">
                <a:solidFill>
                  <a:srgbClr val="494B69"/>
                </a:solidFill>
                <a:latin typeface="Roboto"/>
              </a:rPr>
              <a:t>desplazar el cuerpo hacia delante</a:t>
            </a:r>
          </a:p>
        </p:txBody>
      </p:sp>
      <p:sp>
        <p:nvSpPr>
          <p:cNvPr id="7" name="Rounded Rectangle 48">
            <a:extLst>
              <a:ext uri="{FF2B5EF4-FFF2-40B4-BE49-F238E27FC236}">
                <a16:creationId xmlns:a16="http://schemas.microsoft.com/office/drawing/2014/main" id="{0F176D99-EA55-E55F-FFCB-4068705E739F}"/>
              </a:ext>
            </a:extLst>
          </p:cNvPr>
          <p:cNvSpPr/>
          <p:nvPr/>
        </p:nvSpPr>
        <p:spPr bwMode="auto">
          <a:xfrm>
            <a:off x="6156924" y="4739423"/>
            <a:ext cx="4551967" cy="1106235"/>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indent="0" algn="ctr">
              <a:lnSpc>
                <a:spcPct val="130000"/>
              </a:lnSpc>
              <a:buFont typeface="Wingdings" panose="05000000000000000000" pitchFamily="2" charset="2"/>
              <a:buNone/>
            </a:pPr>
            <a:r>
              <a:rPr lang="es-ES_tradnl" sz="1800" b="1">
                <a:solidFill>
                  <a:srgbClr val="494B69"/>
                </a:solidFill>
                <a:latin typeface="Roboto"/>
              </a:rPr>
              <a:t>utilizando una extremidad de apoyo mientras la otra avanza hacia la siguiente posición de apoyo</a:t>
            </a:r>
          </a:p>
        </p:txBody>
      </p:sp>
      <p:cxnSp>
        <p:nvCxnSpPr>
          <p:cNvPr id="9" name="Conector recto 9">
            <a:extLst>
              <a:ext uri="{FF2B5EF4-FFF2-40B4-BE49-F238E27FC236}">
                <a16:creationId xmlns:a16="http://schemas.microsoft.com/office/drawing/2014/main" id="{C2A43870-9519-1280-FD15-B6F5006CFCFE}"/>
              </a:ext>
            </a:extLst>
          </p:cNvPr>
          <p:cNvCxnSpPr>
            <a:cxnSpLocks/>
            <a:stCxn id="31" idx="2"/>
          </p:cNvCxnSpPr>
          <p:nvPr/>
        </p:nvCxnSpPr>
        <p:spPr>
          <a:xfrm flipH="1">
            <a:off x="5931878" y="2004119"/>
            <a:ext cx="1" cy="4023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ector recto 30">
            <a:extLst>
              <a:ext uri="{FF2B5EF4-FFF2-40B4-BE49-F238E27FC236}">
                <a16:creationId xmlns:a16="http://schemas.microsoft.com/office/drawing/2014/main" id="{73D69C8C-6A63-1AD8-39D4-B404BCDA7C3A}"/>
              </a:ext>
            </a:extLst>
          </p:cNvPr>
          <p:cNvCxnSpPr>
            <a:cxnSpLocks/>
          </p:cNvCxnSpPr>
          <p:nvPr/>
        </p:nvCxnSpPr>
        <p:spPr>
          <a:xfrm flipH="1">
            <a:off x="3430848" y="2406505"/>
            <a:ext cx="25010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ector recto de flecha 28">
            <a:extLst>
              <a:ext uri="{FF2B5EF4-FFF2-40B4-BE49-F238E27FC236}">
                <a16:creationId xmlns:a16="http://schemas.microsoft.com/office/drawing/2014/main" id="{9E9ACBDF-AC9E-95E8-31E6-529DF07BE868}"/>
              </a:ext>
            </a:extLst>
          </p:cNvPr>
          <p:cNvCxnSpPr>
            <a:cxnSpLocks/>
          </p:cNvCxnSpPr>
          <p:nvPr/>
        </p:nvCxnSpPr>
        <p:spPr>
          <a:xfrm>
            <a:off x="3430848" y="2406505"/>
            <a:ext cx="0" cy="3681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60">
            <a:extLst>
              <a:ext uri="{FF2B5EF4-FFF2-40B4-BE49-F238E27FC236}">
                <a16:creationId xmlns:a16="http://schemas.microsoft.com/office/drawing/2014/main" id="{47CFB83E-78DB-8A0C-BAB5-6E2A0844111C}"/>
              </a:ext>
            </a:extLst>
          </p:cNvPr>
          <p:cNvCxnSpPr>
            <a:cxnSpLocks/>
          </p:cNvCxnSpPr>
          <p:nvPr/>
        </p:nvCxnSpPr>
        <p:spPr>
          <a:xfrm>
            <a:off x="8432908" y="2406505"/>
            <a:ext cx="0" cy="3681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30">
            <a:extLst>
              <a:ext uri="{FF2B5EF4-FFF2-40B4-BE49-F238E27FC236}">
                <a16:creationId xmlns:a16="http://schemas.microsoft.com/office/drawing/2014/main" id="{70312299-E4B0-D4AA-9629-631FF2053523}"/>
              </a:ext>
            </a:extLst>
          </p:cNvPr>
          <p:cNvCxnSpPr>
            <a:cxnSpLocks/>
          </p:cNvCxnSpPr>
          <p:nvPr/>
        </p:nvCxnSpPr>
        <p:spPr>
          <a:xfrm flipH="1">
            <a:off x="5931878" y="2405090"/>
            <a:ext cx="25010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de flecha 60">
            <a:extLst>
              <a:ext uri="{FF2B5EF4-FFF2-40B4-BE49-F238E27FC236}">
                <a16:creationId xmlns:a16="http://schemas.microsoft.com/office/drawing/2014/main" id="{7F297E00-6D7C-FCC5-ACE1-085A3430CA69}"/>
              </a:ext>
            </a:extLst>
          </p:cNvPr>
          <p:cNvCxnSpPr>
            <a:cxnSpLocks/>
            <a:endCxn id="3" idx="0"/>
          </p:cNvCxnSpPr>
          <p:nvPr/>
        </p:nvCxnSpPr>
        <p:spPr>
          <a:xfrm flipH="1">
            <a:off x="8432908" y="3203361"/>
            <a:ext cx="2037" cy="4632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60">
            <a:extLst>
              <a:ext uri="{FF2B5EF4-FFF2-40B4-BE49-F238E27FC236}">
                <a16:creationId xmlns:a16="http://schemas.microsoft.com/office/drawing/2014/main" id="{391B3CC4-B562-68D4-8CB9-C8F5402415C1}"/>
              </a:ext>
            </a:extLst>
          </p:cNvPr>
          <p:cNvCxnSpPr>
            <a:cxnSpLocks/>
          </p:cNvCxnSpPr>
          <p:nvPr/>
        </p:nvCxnSpPr>
        <p:spPr>
          <a:xfrm flipH="1">
            <a:off x="8432907" y="4276181"/>
            <a:ext cx="2037" cy="4632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101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7937018-234D-8162-22C4-BD923B68D076}"/>
              </a:ext>
            </a:extLst>
          </p:cNvPr>
          <p:cNvGrpSpPr/>
          <p:nvPr/>
        </p:nvGrpSpPr>
        <p:grpSpPr>
          <a:xfrm>
            <a:off x="213155" y="242646"/>
            <a:ext cx="6736489" cy="1809658"/>
            <a:chOff x="713898" y="2746361"/>
            <a:chExt cx="6736489" cy="1809658"/>
          </a:xfrm>
        </p:grpSpPr>
        <p:pic>
          <p:nvPicPr>
            <p:cNvPr id="9" name="Picture 8" descr="A table of numbers with numbers&#10;&#10;Description automatically generated with medium confidence">
              <a:extLst>
                <a:ext uri="{FF2B5EF4-FFF2-40B4-BE49-F238E27FC236}">
                  <a16:creationId xmlns:a16="http://schemas.microsoft.com/office/drawing/2014/main" id="{1CCBA512-4C23-D186-52D7-210C31AAFEFF}"/>
                </a:ext>
              </a:extLst>
            </p:cNvPr>
            <p:cNvPicPr>
              <a:picLocks noChangeAspect="1"/>
            </p:cNvPicPr>
            <p:nvPr/>
          </p:nvPicPr>
          <p:blipFill rotWithShape="1">
            <a:blip r:embed="rId2"/>
            <a:srcRect r="56472"/>
            <a:stretch/>
          </p:blipFill>
          <p:spPr>
            <a:xfrm>
              <a:off x="713898" y="2746361"/>
              <a:ext cx="4685416" cy="1809658"/>
            </a:xfrm>
            <a:prstGeom prst="rect">
              <a:avLst/>
            </a:prstGeom>
          </p:spPr>
        </p:pic>
        <p:pic>
          <p:nvPicPr>
            <p:cNvPr id="10" name="Picture 9" descr="A table of numbers with numbers&#10;&#10;Description automatically generated with medium confidence">
              <a:extLst>
                <a:ext uri="{FF2B5EF4-FFF2-40B4-BE49-F238E27FC236}">
                  <a16:creationId xmlns:a16="http://schemas.microsoft.com/office/drawing/2014/main" id="{A6DC301C-0D71-FC5D-4985-8F550E3BC078}"/>
                </a:ext>
              </a:extLst>
            </p:cNvPr>
            <p:cNvPicPr>
              <a:picLocks noChangeAspect="1"/>
            </p:cNvPicPr>
            <p:nvPr/>
          </p:nvPicPr>
          <p:blipFill rotWithShape="1">
            <a:blip r:embed="rId2"/>
            <a:srcRect l="61124" r="30078"/>
            <a:stretch/>
          </p:blipFill>
          <p:spPr>
            <a:xfrm>
              <a:off x="5399314" y="2746361"/>
              <a:ext cx="947057" cy="1809658"/>
            </a:xfrm>
            <a:prstGeom prst="rect">
              <a:avLst/>
            </a:prstGeom>
          </p:spPr>
        </p:pic>
        <p:pic>
          <p:nvPicPr>
            <p:cNvPr id="11" name="Picture 10" descr="A table of numbers with numbers&#10;&#10;Description automatically generated with medium confidence">
              <a:extLst>
                <a:ext uri="{FF2B5EF4-FFF2-40B4-BE49-F238E27FC236}">
                  <a16:creationId xmlns:a16="http://schemas.microsoft.com/office/drawing/2014/main" id="{8F1A0A02-AE4B-4454-C70B-7CE85BB18268}"/>
                </a:ext>
              </a:extLst>
            </p:cNvPr>
            <p:cNvPicPr>
              <a:picLocks noChangeAspect="1"/>
            </p:cNvPicPr>
            <p:nvPr/>
          </p:nvPicPr>
          <p:blipFill rotWithShape="1">
            <a:blip r:embed="rId2"/>
            <a:srcRect l="89744"/>
            <a:stretch/>
          </p:blipFill>
          <p:spPr>
            <a:xfrm>
              <a:off x="6346371" y="2746361"/>
              <a:ext cx="1104016" cy="1809658"/>
            </a:xfrm>
            <a:prstGeom prst="rect">
              <a:avLst/>
            </a:prstGeom>
          </p:spPr>
        </p:pic>
      </p:grpSp>
    </p:spTree>
    <p:extLst>
      <p:ext uri="{BB962C8B-B14F-4D97-AF65-F5344CB8AC3E}">
        <p14:creationId xmlns:p14="http://schemas.microsoft.com/office/powerpoint/2010/main" val="3885799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Introducción</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2" y="543809"/>
            <a:ext cx="3066370"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a:ln>
                  <a:noFill/>
                </a:ln>
                <a:solidFill>
                  <a:srgbClr val="262626">
                    <a:lumMod val="75000"/>
                    <a:lumOff val="25000"/>
                  </a:srgbClr>
                </a:solidFill>
                <a:effectLst/>
                <a:uLnTx/>
                <a:uFillTx/>
                <a:latin typeface="Roboto"/>
                <a:ea typeface="+mj-ea"/>
                <a:cs typeface="+mj-cs"/>
              </a:rPr>
              <a:t>Co</a:t>
            </a:r>
            <a:r>
              <a:rPr lang="es-ES_tradnl" sz="2400">
                <a:solidFill>
                  <a:srgbClr val="262626">
                    <a:lumMod val="75000"/>
                    <a:lumOff val="25000"/>
                  </a:srgbClr>
                </a:solidFill>
                <a:latin typeface="Roboto"/>
                <a:ea typeface="+mj-ea"/>
                <a:cs typeface="+mj-cs"/>
              </a:rPr>
              <a:t>ncepto de marcha </a:t>
            </a:r>
            <a:endParaRPr kumimoji="0" lang="es-ES_tradnl" sz="2400" i="0" u="none" strike="noStrike" kern="1200" cap="none" spc="0" normalizeH="0" baseline="0">
              <a:ln>
                <a:noFill/>
              </a:ln>
              <a:solidFill>
                <a:srgbClr val="262626">
                  <a:lumMod val="75000"/>
                  <a:lumOff val="25000"/>
                </a:srgbClr>
              </a:solidFill>
              <a:effectLst/>
              <a:uLnTx/>
              <a:uFillTx/>
              <a:latin typeface="Roboto"/>
              <a:ea typeface="+mj-ea"/>
              <a:cs typeface="+mj-cs"/>
            </a:endParaRPr>
          </a:p>
        </p:txBody>
      </p:sp>
      <p:sp>
        <p:nvSpPr>
          <p:cNvPr id="32" name="Rounded Rectangle 48">
            <a:extLst>
              <a:ext uri="{FF2B5EF4-FFF2-40B4-BE49-F238E27FC236}">
                <a16:creationId xmlns:a16="http://schemas.microsoft.com/office/drawing/2014/main" id="{2B26F7A9-5517-88DC-A25A-908C98A4C0BE}"/>
              </a:ext>
            </a:extLst>
          </p:cNvPr>
          <p:cNvSpPr/>
          <p:nvPr/>
        </p:nvSpPr>
        <p:spPr bwMode="auto">
          <a:xfrm>
            <a:off x="4690703" y="967777"/>
            <a:ext cx="2810595" cy="595500"/>
          </a:xfrm>
          <a:prstGeom prst="roundRect">
            <a:avLst>
              <a:gd name="adj" fmla="val 5000"/>
            </a:avLst>
          </a:prstGeom>
          <a:solidFill>
            <a:schemeClr val="accent5">
              <a:lumMod val="60000"/>
              <a:lumOff val="4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2000" b="1">
                <a:solidFill>
                  <a:schemeClr val="accent1">
                    <a:lumMod val="50000"/>
                  </a:schemeClr>
                </a:solidFill>
                <a:latin typeface="Roboto"/>
              </a:rPr>
              <a:t>Análisis de la Marcha </a:t>
            </a:r>
            <a:r>
              <a:rPr lang="es-ES_tradnl" sz="1400" b="1">
                <a:solidFill>
                  <a:schemeClr val="accent1">
                    <a:lumMod val="50000"/>
                  </a:schemeClr>
                </a:solidFill>
                <a:latin typeface="Roboto"/>
              </a:rPr>
              <a:t> </a:t>
            </a:r>
          </a:p>
        </p:txBody>
      </p:sp>
      <p:sp>
        <p:nvSpPr>
          <p:cNvPr id="22" name="Rounded Rectangle 48">
            <a:extLst>
              <a:ext uri="{FF2B5EF4-FFF2-40B4-BE49-F238E27FC236}">
                <a16:creationId xmlns:a16="http://schemas.microsoft.com/office/drawing/2014/main" id="{900DF8D8-01E3-B98D-A0C8-1029ED3F5E0E}"/>
              </a:ext>
            </a:extLst>
          </p:cNvPr>
          <p:cNvSpPr/>
          <p:nvPr/>
        </p:nvSpPr>
        <p:spPr bwMode="auto">
          <a:xfrm>
            <a:off x="1698865" y="5574650"/>
            <a:ext cx="8794271" cy="639753"/>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_tradnl" b="1" dirty="0">
                <a:solidFill>
                  <a:srgbClr val="494B69"/>
                </a:solidFill>
                <a:latin typeface="Roboto"/>
              </a:rPr>
              <a:t>Útil para valorar los planes de tratamiento y diseñar un plan eficaz de rehabilitación </a:t>
            </a:r>
            <a:endParaRPr lang="en-ES" dirty="0"/>
          </a:p>
        </p:txBody>
      </p:sp>
      <p:sp>
        <p:nvSpPr>
          <p:cNvPr id="24" name="Rounded Rectangle 48">
            <a:extLst>
              <a:ext uri="{FF2B5EF4-FFF2-40B4-BE49-F238E27FC236}">
                <a16:creationId xmlns:a16="http://schemas.microsoft.com/office/drawing/2014/main" id="{AB521580-F33A-DCC3-CEE6-912C923A1916}"/>
              </a:ext>
            </a:extLst>
          </p:cNvPr>
          <p:cNvSpPr/>
          <p:nvPr/>
        </p:nvSpPr>
        <p:spPr bwMode="auto">
          <a:xfrm>
            <a:off x="4900222" y="2137365"/>
            <a:ext cx="2391556" cy="424190"/>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indent="0">
              <a:lnSpc>
                <a:spcPct val="130000"/>
              </a:lnSpc>
              <a:buFont typeface="Wingdings" panose="05000000000000000000" pitchFamily="2" charset="2"/>
              <a:buNone/>
            </a:pPr>
            <a:r>
              <a:rPr lang="es-ES_tradnl" sz="1800" b="1">
                <a:solidFill>
                  <a:srgbClr val="494B69"/>
                </a:solidFill>
                <a:latin typeface="Roboto"/>
              </a:rPr>
              <a:t>obtener información</a:t>
            </a:r>
          </a:p>
        </p:txBody>
      </p:sp>
      <p:sp>
        <p:nvSpPr>
          <p:cNvPr id="25" name="Rounded Rectangle 48">
            <a:extLst>
              <a:ext uri="{FF2B5EF4-FFF2-40B4-BE49-F238E27FC236}">
                <a16:creationId xmlns:a16="http://schemas.microsoft.com/office/drawing/2014/main" id="{1EE59FC0-C5ED-443C-0772-3DCE3F860D3F}"/>
              </a:ext>
            </a:extLst>
          </p:cNvPr>
          <p:cNvSpPr/>
          <p:nvPr/>
        </p:nvSpPr>
        <p:spPr bwMode="auto">
          <a:xfrm>
            <a:off x="298600" y="3681413"/>
            <a:ext cx="2385881" cy="1119127"/>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800" b="1">
                <a:solidFill>
                  <a:srgbClr val="494B69"/>
                </a:solidFill>
                <a:latin typeface="Roboto"/>
              </a:rPr>
              <a:t>diagnosticar trastornos del movimiento</a:t>
            </a:r>
          </a:p>
        </p:txBody>
      </p:sp>
      <p:sp>
        <p:nvSpPr>
          <p:cNvPr id="26" name="Rounded Rectangle 48">
            <a:extLst>
              <a:ext uri="{FF2B5EF4-FFF2-40B4-BE49-F238E27FC236}">
                <a16:creationId xmlns:a16="http://schemas.microsoft.com/office/drawing/2014/main" id="{BBEF213C-F6B3-C2B4-9339-ABDE6468F754}"/>
              </a:ext>
            </a:extLst>
          </p:cNvPr>
          <p:cNvSpPr/>
          <p:nvPr/>
        </p:nvSpPr>
        <p:spPr bwMode="auto">
          <a:xfrm>
            <a:off x="3181612" y="3670964"/>
            <a:ext cx="2385881" cy="595500"/>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800" b="1">
                <a:solidFill>
                  <a:srgbClr val="494B69"/>
                </a:solidFill>
                <a:latin typeface="Roboto"/>
              </a:rPr>
              <a:t>evaluar su severidad</a:t>
            </a:r>
          </a:p>
        </p:txBody>
      </p:sp>
      <p:sp>
        <p:nvSpPr>
          <p:cNvPr id="27" name="Rounded Rectangle 48">
            <a:extLst>
              <a:ext uri="{FF2B5EF4-FFF2-40B4-BE49-F238E27FC236}">
                <a16:creationId xmlns:a16="http://schemas.microsoft.com/office/drawing/2014/main" id="{2B0918FE-103A-AA11-D519-36590B9BAE70}"/>
              </a:ext>
            </a:extLst>
          </p:cNvPr>
          <p:cNvSpPr/>
          <p:nvPr/>
        </p:nvSpPr>
        <p:spPr bwMode="auto">
          <a:xfrm>
            <a:off x="6064918" y="3670964"/>
            <a:ext cx="2385881" cy="1084971"/>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800" b="1">
                <a:solidFill>
                  <a:srgbClr val="494B69"/>
                </a:solidFill>
                <a:latin typeface="Roboto"/>
              </a:rPr>
              <a:t>monitorear el progreso de una intervención</a:t>
            </a:r>
          </a:p>
        </p:txBody>
      </p:sp>
      <p:sp>
        <p:nvSpPr>
          <p:cNvPr id="30" name="Rounded Rectangle 48">
            <a:extLst>
              <a:ext uri="{FF2B5EF4-FFF2-40B4-BE49-F238E27FC236}">
                <a16:creationId xmlns:a16="http://schemas.microsoft.com/office/drawing/2014/main" id="{695CD8F5-0F80-81FC-B5C4-047ECCAE4D59}"/>
              </a:ext>
            </a:extLst>
          </p:cNvPr>
          <p:cNvSpPr/>
          <p:nvPr/>
        </p:nvSpPr>
        <p:spPr bwMode="auto">
          <a:xfrm>
            <a:off x="8947930" y="3682650"/>
            <a:ext cx="2385881" cy="1084971"/>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800" b="1">
                <a:solidFill>
                  <a:srgbClr val="494B69"/>
                </a:solidFill>
                <a:latin typeface="Roboto"/>
              </a:rPr>
              <a:t>predecir el resultado de una intervención</a:t>
            </a:r>
          </a:p>
        </p:txBody>
      </p:sp>
      <p:cxnSp>
        <p:nvCxnSpPr>
          <p:cNvPr id="34" name="Conector recto 9">
            <a:extLst>
              <a:ext uri="{FF2B5EF4-FFF2-40B4-BE49-F238E27FC236}">
                <a16:creationId xmlns:a16="http://schemas.microsoft.com/office/drawing/2014/main" id="{CBD0788F-9CB5-A176-E42F-12456911FFAF}"/>
              </a:ext>
            </a:extLst>
          </p:cNvPr>
          <p:cNvCxnSpPr>
            <a:cxnSpLocks/>
          </p:cNvCxnSpPr>
          <p:nvPr/>
        </p:nvCxnSpPr>
        <p:spPr>
          <a:xfrm flipH="1">
            <a:off x="6095999" y="2561932"/>
            <a:ext cx="1" cy="4023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ector recto 30">
            <a:extLst>
              <a:ext uri="{FF2B5EF4-FFF2-40B4-BE49-F238E27FC236}">
                <a16:creationId xmlns:a16="http://schemas.microsoft.com/office/drawing/2014/main" id="{2E407E5F-8BA1-91A5-B280-A4986CA81953}"/>
              </a:ext>
            </a:extLst>
          </p:cNvPr>
          <p:cNvCxnSpPr>
            <a:cxnSpLocks/>
          </p:cNvCxnSpPr>
          <p:nvPr/>
        </p:nvCxnSpPr>
        <p:spPr>
          <a:xfrm flipH="1">
            <a:off x="1491540" y="2964318"/>
            <a:ext cx="4604459" cy="104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de flecha 28">
            <a:extLst>
              <a:ext uri="{FF2B5EF4-FFF2-40B4-BE49-F238E27FC236}">
                <a16:creationId xmlns:a16="http://schemas.microsoft.com/office/drawing/2014/main" id="{349C9A3A-256A-BA2E-214F-DB93EEFA9428}"/>
              </a:ext>
            </a:extLst>
          </p:cNvPr>
          <p:cNvCxnSpPr>
            <a:cxnSpLocks/>
          </p:cNvCxnSpPr>
          <p:nvPr/>
        </p:nvCxnSpPr>
        <p:spPr>
          <a:xfrm>
            <a:off x="1491540" y="2974765"/>
            <a:ext cx="0" cy="7066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28">
            <a:extLst>
              <a:ext uri="{FF2B5EF4-FFF2-40B4-BE49-F238E27FC236}">
                <a16:creationId xmlns:a16="http://schemas.microsoft.com/office/drawing/2014/main" id="{626A14B2-A95F-8F46-EDFC-1EA99539DC6C}"/>
              </a:ext>
            </a:extLst>
          </p:cNvPr>
          <p:cNvCxnSpPr>
            <a:cxnSpLocks/>
          </p:cNvCxnSpPr>
          <p:nvPr/>
        </p:nvCxnSpPr>
        <p:spPr>
          <a:xfrm>
            <a:off x="4374552" y="2964316"/>
            <a:ext cx="0" cy="7066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30">
            <a:extLst>
              <a:ext uri="{FF2B5EF4-FFF2-40B4-BE49-F238E27FC236}">
                <a16:creationId xmlns:a16="http://schemas.microsoft.com/office/drawing/2014/main" id="{CDE74859-E55D-D13F-57A9-EE2C8B7B7F6E}"/>
              </a:ext>
            </a:extLst>
          </p:cNvPr>
          <p:cNvCxnSpPr>
            <a:cxnSpLocks/>
          </p:cNvCxnSpPr>
          <p:nvPr/>
        </p:nvCxnSpPr>
        <p:spPr>
          <a:xfrm flipH="1" flipV="1">
            <a:off x="6015505" y="2964318"/>
            <a:ext cx="4145913" cy="104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de flecha 28">
            <a:extLst>
              <a:ext uri="{FF2B5EF4-FFF2-40B4-BE49-F238E27FC236}">
                <a16:creationId xmlns:a16="http://schemas.microsoft.com/office/drawing/2014/main" id="{FBF7717A-4037-F10C-98B1-69EC56727E48}"/>
              </a:ext>
            </a:extLst>
          </p:cNvPr>
          <p:cNvCxnSpPr>
            <a:cxnSpLocks/>
          </p:cNvCxnSpPr>
          <p:nvPr/>
        </p:nvCxnSpPr>
        <p:spPr>
          <a:xfrm>
            <a:off x="7257858" y="2964316"/>
            <a:ext cx="0" cy="7066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28">
            <a:extLst>
              <a:ext uri="{FF2B5EF4-FFF2-40B4-BE49-F238E27FC236}">
                <a16:creationId xmlns:a16="http://schemas.microsoft.com/office/drawing/2014/main" id="{F8F3D562-A911-6A20-DFF0-1FD15E77AAAC}"/>
              </a:ext>
            </a:extLst>
          </p:cNvPr>
          <p:cNvCxnSpPr>
            <a:cxnSpLocks/>
          </p:cNvCxnSpPr>
          <p:nvPr/>
        </p:nvCxnSpPr>
        <p:spPr>
          <a:xfrm>
            <a:off x="10161418" y="2974765"/>
            <a:ext cx="0" cy="7066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9">
            <a:extLst>
              <a:ext uri="{FF2B5EF4-FFF2-40B4-BE49-F238E27FC236}">
                <a16:creationId xmlns:a16="http://schemas.microsoft.com/office/drawing/2014/main" id="{78A38334-659F-1251-3CC2-EDB85C5DDA54}"/>
              </a:ext>
            </a:extLst>
          </p:cNvPr>
          <p:cNvCxnSpPr>
            <a:cxnSpLocks/>
            <a:endCxn id="24" idx="0"/>
          </p:cNvCxnSpPr>
          <p:nvPr/>
        </p:nvCxnSpPr>
        <p:spPr>
          <a:xfrm>
            <a:off x="6096000" y="1569910"/>
            <a:ext cx="0" cy="5674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60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Introducción</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0D0DF393-88EF-93B5-F4BD-9C519220B348}"/>
              </a:ext>
            </a:extLst>
          </p:cNvPr>
          <p:cNvSpPr txBox="1"/>
          <p:nvPr/>
        </p:nvSpPr>
        <p:spPr>
          <a:xfrm>
            <a:off x="3718488" y="5469494"/>
            <a:ext cx="6123062" cy="369332"/>
          </a:xfrm>
          <a:prstGeom prst="rect">
            <a:avLst/>
          </a:prstGeom>
          <a:noFill/>
        </p:spPr>
        <p:txBody>
          <a:bodyPr wrap="square">
            <a:spAutoFit/>
          </a:bodyPr>
          <a:lstStyle/>
          <a:p>
            <a:endParaRPr lang="en-ES"/>
          </a:p>
        </p:txBody>
      </p:sp>
      <p:sp>
        <p:nvSpPr>
          <p:cNvPr id="19" name="TextBox 18">
            <a:extLst>
              <a:ext uri="{FF2B5EF4-FFF2-40B4-BE49-F238E27FC236}">
                <a16:creationId xmlns:a16="http://schemas.microsoft.com/office/drawing/2014/main" id="{C8E1791A-AEC2-56E5-DC46-83EC6169C474}"/>
              </a:ext>
            </a:extLst>
          </p:cNvPr>
          <p:cNvSpPr txBox="1"/>
          <p:nvPr/>
        </p:nvSpPr>
        <p:spPr>
          <a:xfrm>
            <a:off x="3718488" y="3891224"/>
            <a:ext cx="6123062" cy="369332"/>
          </a:xfrm>
          <a:prstGeom prst="rect">
            <a:avLst/>
          </a:prstGeom>
          <a:noFill/>
        </p:spPr>
        <p:txBody>
          <a:bodyPr wrap="square">
            <a:spAutoFit/>
          </a:bodyPr>
          <a:lstStyle/>
          <a:p>
            <a:endParaRPr lang="en-ES"/>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2728167"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a:ln>
                  <a:noFill/>
                </a:ln>
                <a:solidFill>
                  <a:srgbClr val="262626">
                    <a:lumMod val="75000"/>
                    <a:lumOff val="25000"/>
                  </a:srgbClr>
                </a:solidFill>
                <a:effectLst/>
                <a:uLnTx/>
                <a:uFillTx/>
                <a:latin typeface="Roboto"/>
                <a:ea typeface="+mj-ea"/>
                <a:cs typeface="+mj-cs"/>
              </a:rPr>
              <a:t>Ciclo de la marcha </a:t>
            </a:r>
          </a:p>
        </p:txBody>
      </p:sp>
      <p:pic>
        <p:nvPicPr>
          <p:cNvPr id="3" name="Picture 2" descr="A diagram of a person walking&#10;&#10;Description automatically generated">
            <a:extLst>
              <a:ext uri="{FF2B5EF4-FFF2-40B4-BE49-F238E27FC236}">
                <a16:creationId xmlns:a16="http://schemas.microsoft.com/office/drawing/2014/main" id="{DC03E0A2-0A38-6802-070D-445CC8D5B29E}"/>
              </a:ext>
            </a:extLst>
          </p:cNvPr>
          <p:cNvPicPr>
            <a:picLocks noChangeAspect="1"/>
          </p:cNvPicPr>
          <p:nvPr/>
        </p:nvPicPr>
        <p:blipFill>
          <a:blip r:embed="rId4"/>
          <a:stretch>
            <a:fillRect/>
          </a:stretch>
        </p:blipFill>
        <p:spPr>
          <a:xfrm>
            <a:off x="900349" y="1305680"/>
            <a:ext cx="10391302" cy="42809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4388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Introducción</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5161297"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a:solidFill>
                  <a:srgbClr val="262626">
                    <a:lumMod val="75000"/>
                    <a:lumOff val="25000"/>
                  </a:srgbClr>
                </a:solidFill>
                <a:latin typeface="Roboto"/>
                <a:ea typeface="+mj-ea"/>
                <a:cs typeface="+mj-cs"/>
              </a:rPr>
              <a:t>Fuerzas de reacción del suelo (GRF)</a:t>
            </a:r>
            <a:endParaRPr kumimoji="0" lang="es-ES_tradnl" sz="2400" i="0" u="none" strike="noStrike" kern="1200" cap="none" spc="0" normalizeH="0" baseline="0">
              <a:ln>
                <a:noFill/>
              </a:ln>
              <a:solidFill>
                <a:srgbClr val="262626">
                  <a:lumMod val="75000"/>
                  <a:lumOff val="25000"/>
                </a:srgbClr>
              </a:solidFill>
              <a:effectLst/>
              <a:uLnTx/>
              <a:uFillTx/>
              <a:latin typeface="Roboto"/>
              <a:ea typeface="+mj-ea"/>
              <a:cs typeface="+mj-cs"/>
            </a:endParaRPr>
          </a:p>
        </p:txBody>
      </p:sp>
      <p:pic>
        <p:nvPicPr>
          <p:cNvPr id="15362" name="Picture 2" descr="What Is Ground Reaction Force? - MASS4D® Foot Orthotics">
            <a:extLst>
              <a:ext uri="{FF2B5EF4-FFF2-40B4-BE49-F238E27FC236}">
                <a16:creationId xmlns:a16="http://schemas.microsoft.com/office/drawing/2014/main" id="{6E9746EA-E6A2-4BEC-6800-5498B8D217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70" t="977" r="10617" b="55043"/>
          <a:stretch/>
        </p:blipFill>
        <p:spPr bwMode="auto">
          <a:xfrm>
            <a:off x="3252135" y="1749811"/>
            <a:ext cx="5687731" cy="15769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Rounded Rectangle 48">
            <a:extLst>
              <a:ext uri="{FF2B5EF4-FFF2-40B4-BE49-F238E27FC236}">
                <a16:creationId xmlns:a16="http://schemas.microsoft.com/office/drawing/2014/main" id="{0E545190-B872-EA31-3F67-E764A47BF70F}"/>
              </a:ext>
            </a:extLst>
          </p:cNvPr>
          <p:cNvSpPr/>
          <p:nvPr/>
        </p:nvSpPr>
        <p:spPr bwMode="auto">
          <a:xfrm>
            <a:off x="1160340" y="1179900"/>
            <a:ext cx="9871320" cy="441370"/>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_tradnl" dirty="0">
                <a:solidFill>
                  <a:srgbClr val="494B69"/>
                </a:solidFill>
                <a:latin typeface="Roboto" panose="02000000000000000000" pitchFamily="2" charset="0"/>
                <a:ea typeface="Roboto" panose="02000000000000000000" pitchFamily="2" charset="0"/>
                <a:cs typeface="Roboto" panose="02000000000000000000" pitchFamily="2" charset="0"/>
              </a:rPr>
              <a:t>Respuesta de la superficie del suelo a la fuerza que el pie ejerce sobre ella durante la marcha</a:t>
            </a:r>
          </a:p>
        </p:txBody>
      </p:sp>
      <p:sp>
        <p:nvSpPr>
          <p:cNvPr id="20" name="TextBox 19">
            <a:extLst>
              <a:ext uri="{FF2B5EF4-FFF2-40B4-BE49-F238E27FC236}">
                <a16:creationId xmlns:a16="http://schemas.microsoft.com/office/drawing/2014/main" id="{7DB8BBA2-CF9A-AA42-8B5A-631F79DE7175}"/>
              </a:ext>
            </a:extLst>
          </p:cNvPr>
          <p:cNvSpPr txBox="1"/>
          <p:nvPr/>
        </p:nvSpPr>
        <p:spPr>
          <a:xfrm>
            <a:off x="1365065" y="4935739"/>
            <a:ext cx="3929748" cy="420115"/>
          </a:xfrm>
          <a:prstGeom prst="rect">
            <a:avLst/>
          </a:prstGeom>
          <a:noFill/>
        </p:spPr>
        <p:txBody>
          <a:bodyPr wrap="square">
            <a:spAutoFit/>
          </a:bodyPr>
          <a:lstStyle/>
          <a:p>
            <a:pPr marL="0" indent="0">
              <a:lnSpc>
                <a:spcPct val="130000"/>
              </a:lnSpc>
              <a:buFont typeface="Wingdings" panose="05000000000000000000" pitchFamily="2" charset="2"/>
              <a:buNone/>
            </a:pPr>
            <a:r>
              <a:rPr lang="es-ES_tradnl" sz="1800" b="1" dirty="0">
                <a:solidFill>
                  <a:srgbClr val="494B69"/>
                </a:solidFill>
                <a:latin typeface="Roboto"/>
              </a:rPr>
              <a:t>Cuerpo en reposo: peso del cuerpo</a:t>
            </a:r>
          </a:p>
        </p:txBody>
      </p:sp>
      <p:sp>
        <p:nvSpPr>
          <p:cNvPr id="22" name="TextBox 21">
            <a:extLst>
              <a:ext uri="{FF2B5EF4-FFF2-40B4-BE49-F238E27FC236}">
                <a16:creationId xmlns:a16="http://schemas.microsoft.com/office/drawing/2014/main" id="{D1415E64-D193-57F0-5ABD-4E3685623D2E}"/>
              </a:ext>
            </a:extLst>
          </p:cNvPr>
          <p:cNvSpPr txBox="1"/>
          <p:nvPr/>
        </p:nvSpPr>
        <p:spPr>
          <a:xfrm>
            <a:off x="1365065" y="5869630"/>
            <a:ext cx="9613096" cy="420115"/>
          </a:xfrm>
          <a:prstGeom prst="rect">
            <a:avLst/>
          </a:prstGeom>
          <a:noFill/>
        </p:spPr>
        <p:txBody>
          <a:bodyPr wrap="square">
            <a:spAutoFit/>
          </a:bodyPr>
          <a:lstStyle/>
          <a:p>
            <a:pPr marL="0" indent="0">
              <a:lnSpc>
                <a:spcPct val="130000"/>
              </a:lnSpc>
              <a:buFont typeface="Wingdings" panose="05000000000000000000" pitchFamily="2" charset="2"/>
              <a:buNone/>
            </a:pPr>
            <a:r>
              <a:rPr lang="es-ES_tradnl" b="1" dirty="0">
                <a:solidFill>
                  <a:srgbClr val="494B69"/>
                </a:solidFill>
                <a:latin typeface="Roboto"/>
              </a:rPr>
              <a:t>C</a:t>
            </a:r>
            <a:r>
              <a:rPr lang="es-ES_tradnl" sz="1800" b="1" dirty="0">
                <a:solidFill>
                  <a:srgbClr val="494B69"/>
                </a:solidFill>
                <a:latin typeface="Roboto"/>
              </a:rPr>
              <a:t>uerpo en movimiento</a:t>
            </a:r>
            <a:r>
              <a:rPr lang="es-ES_tradnl" b="1" dirty="0">
                <a:solidFill>
                  <a:srgbClr val="494B69"/>
                </a:solidFill>
                <a:latin typeface="Roboto"/>
              </a:rPr>
              <a:t>: </a:t>
            </a:r>
            <a:r>
              <a:rPr lang="es-ES_tradnl" sz="1800" b="1" dirty="0">
                <a:solidFill>
                  <a:srgbClr val="494B69"/>
                </a:solidFill>
                <a:latin typeface="Roboto"/>
              </a:rPr>
              <a:t>experimenta variaciones debido a las fuerzas de aceleración </a:t>
            </a:r>
          </a:p>
        </p:txBody>
      </p:sp>
      <p:pic>
        <p:nvPicPr>
          <p:cNvPr id="1028" name="Picture 4" descr="Man people various walking position. Posture stick figure. Vector standing  person icon symbol sign pictogram on white vector de Stock | Adobe Stock">
            <a:extLst>
              <a:ext uri="{FF2B5EF4-FFF2-40B4-BE49-F238E27FC236}">
                <a16:creationId xmlns:a16="http://schemas.microsoft.com/office/drawing/2014/main" id="{851451E1-0515-7A14-E6B7-583EA1F48802}"/>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16400" y1="19200" x2="16400" y2="19200"/>
                        <a14:foregroundMark x1="16000" y1="36400" x2="16000" y2="36400"/>
                        <a14:foregroundMark x1="45100" y1="17200" x2="45100" y2="17200"/>
                        <a14:foregroundMark x1="52200" y1="47800" x2="52200" y2="47800"/>
                        <a14:foregroundMark x1="41000" y1="69000" x2="41000" y2="69000"/>
                        <a14:foregroundMark x1="41700" y1="67000" x2="41700" y2="67000"/>
                        <a14:foregroundMark x1="41200" y1="61400" x2="42700" y2="66200"/>
                        <a14:foregroundMark x1="40700" y1="60000" x2="42300" y2="65800"/>
                        <a14:foregroundMark x1="42900" y1="46600" x2="43200" y2="48000"/>
                        <a14:backgroundMark x1="41500" y1="58800" x2="41671" y2="59021"/>
                      </a14:backgroundRemoval>
                    </a14:imgEffect>
                  </a14:imgLayer>
                </a14:imgProps>
              </a:ext>
              <a:ext uri="{28A0092B-C50C-407E-A947-70E740481C1C}">
                <a14:useLocalDpi xmlns:a14="http://schemas.microsoft.com/office/drawing/2010/main" val="0"/>
              </a:ext>
            </a:extLst>
          </a:blip>
          <a:srcRect l="31918" r="41220"/>
          <a:stretch/>
        </p:blipFill>
        <p:spPr bwMode="auto">
          <a:xfrm>
            <a:off x="740229" y="5648158"/>
            <a:ext cx="466980" cy="86923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Man people various walking position. Posture stick figure. Vector standing  person icon symbol sign pictogram on white vector de Stock | Adobe Stock">
            <a:extLst>
              <a:ext uri="{FF2B5EF4-FFF2-40B4-BE49-F238E27FC236}">
                <a16:creationId xmlns:a16="http://schemas.microsoft.com/office/drawing/2014/main" id="{232C331C-A462-89A2-3447-31E818AF8247}"/>
              </a:ext>
            </a:extLst>
          </p:cNvPr>
          <p:cNvPicPr>
            <a:picLocks noChangeAspect="1" noChangeArrowheads="1"/>
          </p:cNvPicPr>
          <p:nvPr/>
        </p:nvPicPr>
        <p:blipFill rotWithShape="1">
          <a:blip r:embed="rId5">
            <a:extLst>
              <a:ext uri="{BEBA8EAE-BF5A-486C-A8C5-ECC9F3942E4B}">
                <a14:imgProps xmlns:a14="http://schemas.microsoft.com/office/drawing/2010/main">
                  <a14:imgLayer r:embed="rId7">
                    <a14:imgEffect>
                      <a14:backgroundRemoval t="10000" b="90000" l="10000" r="90000">
                        <a14:foregroundMark x1="16400" y1="19200" x2="16400" y2="19200"/>
                        <a14:foregroundMark x1="16000" y1="36400" x2="16000" y2="36400"/>
                        <a14:foregroundMark x1="45100" y1="17200" x2="45100" y2="17200"/>
                        <a14:foregroundMark x1="52200" y1="47800" x2="52200" y2="47800"/>
                        <a14:foregroundMark x1="41000" y1="69000" x2="41000" y2="69000"/>
                        <a14:foregroundMark x1="41700" y1="67000" x2="41700" y2="67000"/>
                        <a14:foregroundMark x1="41200" y1="61400" x2="42700" y2="66200"/>
                        <a14:foregroundMark x1="40700" y1="60000" x2="42300" y2="65800"/>
                        <a14:foregroundMark x1="42900" y1="46600" x2="43200" y2="48000"/>
                        <a14:backgroundMark x1="41500" y1="58800" x2="41671" y2="59021"/>
                      </a14:backgroundRemoval>
                    </a14:imgEffect>
                  </a14:imgLayer>
                </a14:imgProps>
              </a:ext>
              <a:ext uri="{28A0092B-C50C-407E-A947-70E740481C1C}">
                <a14:useLocalDpi xmlns:a14="http://schemas.microsoft.com/office/drawing/2010/main" val="0"/>
              </a:ext>
            </a:extLst>
          </a:blip>
          <a:srcRect l="6766" r="74359"/>
          <a:stretch/>
        </p:blipFill>
        <p:spPr bwMode="auto">
          <a:xfrm>
            <a:off x="788330" y="4686227"/>
            <a:ext cx="348343" cy="922787"/>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48">
            <a:extLst>
              <a:ext uri="{FF2B5EF4-FFF2-40B4-BE49-F238E27FC236}">
                <a16:creationId xmlns:a16="http://schemas.microsoft.com/office/drawing/2014/main" id="{1751567F-AD81-282F-61EF-F1AAE3ED6E7C}"/>
              </a:ext>
            </a:extLst>
          </p:cNvPr>
          <p:cNvSpPr/>
          <p:nvPr/>
        </p:nvSpPr>
        <p:spPr bwMode="auto">
          <a:xfrm>
            <a:off x="3516212" y="3554250"/>
            <a:ext cx="5159577" cy="44952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l" defTabSz="457200" rtl="0" eaLnBrk="1" fontAlgn="auto" latinLnBrk="0" hangingPunct="1">
              <a:lnSpc>
                <a:spcPct val="130000"/>
              </a:lnSpc>
              <a:spcBef>
                <a:spcPts val="0"/>
              </a:spcBef>
              <a:spcAft>
                <a:spcPts val="0"/>
              </a:spcAft>
              <a:buClrTx/>
              <a:buSzTx/>
              <a:buFont typeface="Wingdings" panose="05000000000000000000" pitchFamily="2" charset="2"/>
              <a:buNone/>
              <a:tabLst/>
              <a:defRPr/>
            </a:pPr>
            <a:r>
              <a:rPr kumimoji="0" lang="es-ES_tradnl" sz="1800" i="0" u="none" strike="noStrike" kern="1200" cap="none" spc="0" normalizeH="0" baseline="0" noProof="0" dirty="0">
                <a:ln>
                  <a:noFill/>
                </a:ln>
                <a:solidFill>
                  <a:srgbClr val="494B69"/>
                </a:solidFill>
                <a:effectLst/>
                <a:uLnTx/>
                <a:uFillTx/>
                <a:latin typeface="Roboto"/>
                <a:ea typeface="+mn-ea"/>
                <a:cs typeface="+mn-cs"/>
              </a:rPr>
              <a:t>Medir de manera objetiva la locomoción humana</a:t>
            </a:r>
          </a:p>
        </p:txBody>
      </p:sp>
      <p:sp>
        <p:nvSpPr>
          <p:cNvPr id="26" name="Rounded Rectangle 48">
            <a:extLst>
              <a:ext uri="{FF2B5EF4-FFF2-40B4-BE49-F238E27FC236}">
                <a16:creationId xmlns:a16="http://schemas.microsoft.com/office/drawing/2014/main" id="{69D3052F-C39F-89A6-DCE0-E9FEFC04E881}"/>
              </a:ext>
            </a:extLst>
          </p:cNvPr>
          <p:cNvSpPr/>
          <p:nvPr/>
        </p:nvSpPr>
        <p:spPr bwMode="auto">
          <a:xfrm>
            <a:off x="2002302" y="4099149"/>
            <a:ext cx="8187397" cy="449521"/>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indent="0">
              <a:lnSpc>
                <a:spcPct val="130000"/>
              </a:lnSpc>
              <a:buFont typeface="Wingdings" panose="05000000000000000000" pitchFamily="2" charset="2"/>
              <a:buNone/>
            </a:pPr>
            <a:r>
              <a:rPr lang="es-ES_tradnl" sz="1800" dirty="0">
                <a:solidFill>
                  <a:srgbClr val="494B69"/>
                </a:solidFill>
                <a:latin typeface="Roboto"/>
              </a:rPr>
              <a:t>Describir y analizar detalladamente el rendimiento de la marcha de un paciente</a:t>
            </a:r>
          </a:p>
        </p:txBody>
      </p:sp>
      <p:sp>
        <p:nvSpPr>
          <p:cNvPr id="29" name="Rounded Rectangle 28">
            <a:extLst>
              <a:ext uri="{FF2B5EF4-FFF2-40B4-BE49-F238E27FC236}">
                <a16:creationId xmlns:a16="http://schemas.microsoft.com/office/drawing/2014/main" id="{6180F940-0208-99EE-F966-70013DEDCC2B}"/>
              </a:ext>
            </a:extLst>
          </p:cNvPr>
          <p:cNvSpPr/>
          <p:nvPr/>
        </p:nvSpPr>
        <p:spPr bwMode="auto">
          <a:xfrm>
            <a:off x="10554714" y="515603"/>
            <a:ext cx="1507613" cy="428302"/>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b="1" dirty="0">
                <a:solidFill>
                  <a:srgbClr val="494B69"/>
                </a:solidFill>
                <a:latin typeface="Roboto"/>
              </a:rPr>
              <a:t>Cinética</a:t>
            </a:r>
            <a:endParaRPr lang="es-ES_tradnl" dirty="0">
              <a:solidFill>
                <a:srgbClr val="494B69"/>
              </a:solidFill>
              <a:latin typeface="Roboto"/>
            </a:endParaRPr>
          </a:p>
        </p:txBody>
      </p:sp>
      <p:pic>
        <p:nvPicPr>
          <p:cNvPr id="30" name="Imagen 2">
            <a:extLst>
              <a:ext uri="{FF2B5EF4-FFF2-40B4-BE49-F238E27FC236}">
                <a16:creationId xmlns:a16="http://schemas.microsoft.com/office/drawing/2014/main" id="{8E0BA193-064E-9024-544B-D621006EDAD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375" b="89941" l="10000" r="90000">
                        <a14:foregroundMark x1="50078" y1="9375" x2="50078" y2="9375"/>
                      </a14:backgroundRemoval>
                    </a14:imgEffect>
                  </a14:imgLayer>
                </a14:imgProps>
              </a:ext>
            </a:extLst>
          </a:blip>
          <a:stretch>
            <a:fillRect/>
          </a:stretch>
        </p:blipFill>
        <p:spPr>
          <a:xfrm>
            <a:off x="10003002" y="535074"/>
            <a:ext cx="551712" cy="441370"/>
          </a:xfrm>
          <a:prstGeom prst="rect">
            <a:avLst/>
          </a:prstGeom>
        </p:spPr>
      </p:pic>
    </p:spTree>
    <p:extLst>
      <p:ext uri="{BB962C8B-B14F-4D97-AF65-F5344CB8AC3E}">
        <p14:creationId xmlns:p14="http://schemas.microsoft.com/office/powerpoint/2010/main" val="2242955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Introducción</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9853218"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Fuerzas de reacción del suelo en la dirección anteroposterior (AP-GRF)</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pic>
        <p:nvPicPr>
          <p:cNvPr id="7" name="Picture 6" descr="A graph with a line and arrows&#10;&#10;Description automatically generated with medium confidence">
            <a:extLst>
              <a:ext uri="{FF2B5EF4-FFF2-40B4-BE49-F238E27FC236}">
                <a16:creationId xmlns:a16="http://schemas.microsoft.com/office/drawing/2014/main" id="{BCF956B6-6B82-D1BA-EF34-CB811687FBED}"/>
              </a:ext>
            </a:extLst>
          </p:cNvPr>
          <p:cNvPicPr>
            <a:picLocks noChangeAspect="1"/>
          </p:cNvPicPr>
          <p:nvPr/>
        </p:nvPicPr>
        <p:blipFill>
          <a:blip r:embed="rId4"/>
          <a:stretch>
            <a:fillRect/>
          </a:stretch>
        </p:blipFill>
        <p:spPr>
          <a:xfrm>
            <a:off x="280796" y="1883774"/>
            <a:ext cx="5508625" cy="3778250"/>
          </a:xfrm>
          <a:prstGeom prst="rect">
            <a:avLst/>
          </a:prstGeom>
          <a:ln>
            <a:noFill/>
          </a:ln>
          <a:effectLst>
            <a:outerShdw blurRad="292100" dist="139700" dir="2700000" algn="tl" rotWithShape="0">
              <a:srgbClr val="333333">
                <a:alpha val="65000"/>
              </a:srgbClr>
            </a:outerShdw>
          </a:effectLst>
        </p:spPr>
      </p:pic>
      <p:sp>
        <p:nvSpPr>
          <p:cNvPr id="9" name="Rectangle: Top Corners Rounded 57">
            <a:extLst>
              <a:ext uri="{FF2B5EF4-FFF2-40B4-BE49-F238E27FC236}">
                <a16:creationId xmlns:a16="http://schemas.microsoft.com/office/drawing/2014/main" id="{41725DD4-6FE6-F7BF-0EF2-73CF0B14A0A8}"/>
              </a:ext>
            </a:extLst>
          </p:cNvPr>
          <p:cNvSpPr/>
          <p:nvPr/>
        </p:nvSpPr>
        <p:spPr bwMode="auto">
          <a:xfrm>
            <a:off x="1854366" y="1439342"/>
            <a:ext cx="2361486" cy="423968"/>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_tradnl" b="1" kern="0" dirty="0">
                <a:solidFill>
                  <a:srgbClr val="FFFFFF"/>
                </a:solidFill>
                <a:latin typeface="Roboto"/>
              </a:rPr>
              <a:t>Fuerzas de frenado</a:t>
            </a:r>
            <a:endParaRPr kumimoji="0" lang="es-ES_tradnl" b="1" i="0" u="none" strike="noStrike" kern="0" cap="none" spc="0" normalizeH="0" baseline="0" dirty="0">
              <a:ln>
                <a:noFill/>
              </a:ln>
              <a:solidFill>
                <a:srgbClr val="FFFFFF"/>
              </a:solidFill>
              <a:effectLst/>
              <a:uLnTx/>
              <a:uFillTx/>
              <a:latin typeface="Roboto"/>
            </a:endParaRPr>
          </a:p>
        </p:txBody>
      </p:sp>
      <p:sp>
        <p:nvSpPr>
          <p:cNvPr id="10" name="Rectangle: Top Corners Rounded 57">
            <a:extLst>
              <a:ext uri="{FF2B5EF4-FFF2-40B4-BE49-F238E27FC236}">
                <a16:creationId xmlns:a16="http://schemas.microsoft.com/office/drawing/2014/main" id="{3240CB38-4E17-85A0-F2AF-3332343C9CEF}"/>
              </a:ext>
            </a:extLst>
          </p:cNvPr>
          <p:cNvSpPr/>
          <p:nvPr/>
        </p:nvSpPr>
        <p:spPr bwMode="auto">
          <a:xfrm>
            <a:off x="7863331" y="1439342"/>
            <a:ext cx="2504541" cy="423968"/>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_tradnl" b="1" kern="0" dirty="0">
                <a:solidFill>
                  <a:srgbClr val="FFFFFF"/>
                </a:solidFill>
                <a:latin typeface="Roboto"/>
              </a:rPr>
              <a:t>Fuerzas de propulsión</a:t>
            </a:r>
            <a:endParaRPr kumimoji="0" lang="es-ES_tradnl" b="1" i="0" u="none" strike="noStrike" kern="0" cap="none" spc="0" normalizeH="0" baseline="0" dirty="0">
              <a:ln>
                <a:noFill/>
              </a:ln>
              <a:solidFill>
                <a:srgbClr val="FFFFFF"/>
              </a:solidFill>
              <a:effectLst/>
              <a:uLnTx/>
              <a:uFillTx/>
              <a:latin typeface="Roboto"/>
            </a:endParaRPr>
          </a:p>
        </p:txBody>
      </p:sp>
      <p:sp>
        <p:nvSpPr>
          <p:cNvPr id="11" name="Rounded Rectangle 48">
            <a:extLst>
              <a:ext uri="{FF2B5EF4-FFF2-40B4-BE49-F238E27FC236}">
                <a16:creationId xmlns:a16="http://schemas.microsoft.com/office/drawing/2014/main" id="{4F2C8D09-F294-0ED3-360B-DC4D6C273587}"/>
              </a:ext>
            </a:extLst>
          </p:cNvPr>
          <p:cNvSpPr/>
          <p:nvPr/>
        </p:nvSpPr>
        <p:spPr bwMode="auto">
          <a:xfrm>
            <a:off x="1957732" y="3236659"/>
            <a:ext cx="1593274" cy="36933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indent="0">
              <a:lnSpc>
                <a:spcPct val="130000"/>
              </a:lnSpc>
              <a:buFont typeface="Wingdings" panose="05000000000000000000" pitchFamily="2" charset="2"/>
              <a:buNone/>
            </a:pPr>
            <a:r>
              <a:rPr lang="es-ES_tradnl" sz="1600" dirty="0">
                <a:solidFill>
                  <a:srgbClr val="494B69"/>
                </a:solidFill>
                <a:latin typeface="Roboto"/>
              </a:rPr>
              <a:t>Desaceleración</a:t>
            </a:r>
            <a:endParaRPr lang="es-ES_tradnl" sz="1800" dirty="0">
              <a:solidFill>
                <a:srgbClr val="494B69"/>
              </a:solidFill>
              <a:latin typeface="Roboto"/>
            </a:endParaRPr>
          </a:p>
        </p:txBody>
      </p:sp>
      <p:pic>
        <p:nvPicPr>
          <p:cNvPr id="13" name="Picture 12" descr="A graph with red and green lines&#10;&#10;Description automatically generated">
            <a:extLst>
              <a:ext uri="{FF2B5EF4-FFF2-40B4-BE49-F238E27FC236}">
                <a16:creationId xmlns:a16="http://schemas.microsoft.com/office/drawing/2014/main" id="{4140C11D-F0FA-CAAA-E7C5-7F32CE1AE069}"/>
              </a:ext>
            </a:extLst>
          </p:cNvPr>
          <p:cNvPicPr>
            <a:picLocks noChangeAspect="1"/>
          </p:cNvPicPr>
          <p:nvPr/>
        </p:nvPicPr>
        <p:blipFill>
          <a:blip r:embed="rId5"/>
          <a:stretch>
            <a:fillRect/>
          </a:stretch>
        </p:blipFill>
        <p:spPr>
          <a:xfrm>
            <a:off x="6361288" y="1883774"/>
            <a:ext cx="5508625" cy="3778250"/>
          </a:xfrm>
          <a:prstGeom prst="rect">
            <a:avLst/>
          </a:prstGeom>
          <a:ln>
            <a:noFill/>
          </a:ln>
          <a:effectLst>
            <a:outerShdw blurRad="292100" dist="139700" dir="2700000" algn="tl" rotWithShape="0">
              <a:srgbClr val="333333">
                <a:alpha val="65000"/>
              </a:srgbClr>
            </a:outerShdw>
          </a:effectLst>
        </p:spPr>
      </p:pic>
      <p:sp>
        <p:nvSpPr>
          <p:cNvPr id="12" name="Rounded Rectangle 48">
            <a:extLst>
              <a:ext uri="{FF2B5EF4-FFF2-40B4-BE49-F238E27FC236}">
                <a16:creationId xmlns:a16="http://schemas.microsoft.com/office/drawing/2014/main" id="{E55E2E0A-06CD-2D0C-A683-78989531B622}"/>
              </a:ext>
            </a:extLst>
          </p:cNvPr>
          <p:cNvSpPr/>
          <p:nvPr/>
        </p:nvSpPr>
        <p:spPr bwMode="auto">
          <a:xfrm>
            <a:off x="8851411" y="2605329"/>
            <a:ext cx="1288034" cy="36933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indent="0">
              <a:lnSpc>
                <a:spcPct val="130000"/>
              </a:lnSpc>
              <a:buFont typeface="Wingdings" panose="05000000000000000000" pitchFamily="2" charset="2"/>
              <a:buNone/>
            </a:pPr>
            <a:r>
              <a:rPr lang="es-ES_tradnl" sz="1600" dirty="0">
                <a:solidFill>
                  <a:srgbClr val="494B69"/>
                </a:solidFill>
                <a:latin typeface="Roboto"/>
              </a:rPr>
              <a:t>Aceleración</a:t>
            </a:r>
            <a:endParaRPr lang="es-ES_tradnl" sz="1800" dirty="0">
              <a:solidFill>
                <a:srgbClr val="494B69"/>
              </a:solidFill>
              <a:latin typeface="Roboto"/>
            </a:endParaRPr>
          </a:p>
        </p:txBody>
      </p:sp>
      <p:pic>
        <p:nvPicPr>
          <p:cNvPr id="16" name="Picture 15" descr="A diagram of a person walking&#10;&#10;Description automatically generated">
            <a:extLst>
              <a:ext uri="{FF2B5EF4-FFF2-40B4-BE49-F238E27FC236}">
                <a16:creationId xmlns:a16="http://schemas.microsoft.com/office/drawing/2014/main" id="{88E44D8C-6A0C-78C4-4D33-44F821B29E0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336" r="89978">
                        <a14:foregroundMark x1="5568" y1="28649" x2="5568" y2="28649"/>
                        <a14:foregroundMark x1="4065" y1="48378" x2="4065" y2="48378"/>
                        <a14:foregroundMark x1="4343" y1="45135" x2="4343" y2="45135"/>
                        <a14:foregroundMark x1="4900" y1="43784" x2="4176" y2="46081"/>
                        <a14:foregroundMark x1="3675" y1="48378" x2="2840" y2="50946"/>
                        <a14:foregroundMark x1="1624" y1="56954" x2="3118" y2="52703"/>
                        <a14:foregroundMark x1="1893" y1="57297" x2="2506" y2="58919"/>
                        <a14:foregroundMark x1="2728" y1="59189" x2="2728" y2="59189"/>
                        <a14:foregroundMark x1="2617" y1="59189" x2="2617" y2="59189"/>
                        <a14:foregroundMark x1="2506" y1="58919" x2="2840" y2="59189"/>
                        <a14:foregroundMark x1="3062" y1="60676" x2="2895" y2="59730"/>
                        <a14:backgroundMark x1="1824" y1="60145" x2="3007" y2="62297"/>
                        <a14:backgroundMark x1="557" y1="57838" x2="1072" y2="58776"/>
                      </a14:backgroundRemoval>
                    </a14:imgEffect>
                  </a14:imgLayer>
                </a14:imgProps>
              </a:ext>
            </a:extLst>
          </a:blip>
          <a:srcRect t="12020" r="86260" b="37629"/>
          <a:stretch/>
        </p:blipFill>
        <p:spPr>
          <a:xfrm>
            <a:off x="892203" y="5742698"/>
            <a:ext cx="553312" cy="835323"/>
          </a:xfrm>
          <a:prstGeom prst="rect">
            <a:avLst/>
          </a:prstGeom>
          <a:ln>
            <a:noFill/>
          </a:ln>
          <a:effectLst>
            <a:outerShdw blurRad="292100" dist="139700" dir="2700000" algn="tl" rotWithShape="0">
              <a:srgbClr val="333333">
                <a:alpha val="65000"/>
              </a:srgbClr>
            </a:outerShdw>
          </a:effectLst>
        </p:spPr>
      </p:pic>
      <p:pic>
        <p:nvPicPr>
          <p:cNvPr id="18" name="Picture 17" descr="A diagram of a person walking&#10;&#10;Description automatically generated">
            <a:extLst>
              <a:ext uri="{FF2B5EF4-FFF2-40B4-BE49-F238E27FC236}">
                <a16:creationId xmlns:a16="http://schemas.microsoft.com/office/drawing/2014/main" id="{7D1559BE-18C8-6E3A-1298-FEBBA1DE3DDA}"/>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19989" y1="17703" x2="19989" y2="17703"/>
                        <a14:foregroundMark x1="17873" y1="44324" x2="17873" y2="44324"/>
                        <a14:foregroundMark x1="15924" y1="50270" x2="18096" y2="42973"/>
                        <a14:foregroundMark x1="15757" y1="50270" x2="14198" y2="52027"/>
                        <a14:foregroundMark x1="13697" y1="52973" x2="14087" y2="52838"/>
                        <a14:foregroundMark x1="13474" y1="52973" x2="14532" y2="58108"/>
                        <a14:foregroundMark x1="32628" y1="19865" x2="32628" y2="19865"/>
                        <a14:foregroundMark x1="32851" y1="43784" x2="33352" y2="46757"/>
                        <a14:foregroundMark x1="33073" y1="42973" x2="32795" y2="47973"/>
                        <a14:foregroundMark x1="33073" y1="42838" x2="33073" y2="47432"/>
                        <a14:foregroundMark x1="33408" y1="44730" x2="33408" y2="44730"/>
                        <a14:foregroundMark x1="33408" y1="44730" x2="33129" y2="42703"/>
                        <a14:foregroundMark x1="32962" y1="42432" x2="33129" y2="47973"/>
                        <a14:foregroundMark x1="32906" y1="48378" x2="33129" y2="42297"/>
                        <a14:foregroundMark x1="32851" y1="43784" x2="33797" y2="46351"/>
                        <a14:foregroundMark x1="31514" y1="50270" x2="29343" y2="56351"/>
                        <a14:foregroundMark x1="29563" y1="57027" x2="29788" y2="57973"/>
                        <a14:foregroundMark x1="28953" y1="54459" x2="29563" y2="57027"/>
                        <a14:foregroundMark x1="29232" y1="58243" x2="29566" y2="59189"/>
                        <a14:foregroundMark x1="29621" y1="59189" x2="29955" y2="59730"/>
                        <a14:foregroundMark x1="43430" y1="18784" x2="43430" y2="18784"/>
                        <a14:foregroundMark x1="43764" y1="40811" x2="45323" y2="51757"/>
                        <a14:foregroundMark x1="45323" y1="51757" x2="45212" y2="52703"/>
                        <a14:foregroundMark x1="44933" y1="52973" x2="45903" y2="55203"/>
                        <a14:foregroundMark x1="44766" y1="37703" x2="44766" y2="37703"/>
                        <a14:foregroundMark x1="45212" y1="58108" x2="45212" y2="58108"/>
                        <a14:foregroundMark x1="45323" y1="56757" x2="45713" y2="57973"/>
                        <a14:foregroundMark x1="45713" y1="58108" x2="46437" y2="58378"/>
                        <a14:foregroundMark x1="46548" y1="58108" x2="47327" y2="58378"/>
                        <a14:foregroundMark x1="47272" y1="58243" x2="47272" y2="58243"/>
                        <a14:foregroundMark x1="47160" y1="58378" x2="47383" y2="58514"/>
                        <a14:foregroundMark x1="47494" y1="58243" x2="47661" y2="58243"/>
                        <a14:foregroundMark x1="56904" y1="17838" x2="56904" y2="17838"/>
                        <a14:foregroundMark x1="56292" y1="40811" x2="58742" y2="50405"/>
                        <a14:foregroundMark x1="61481" y1="55653" x2="61915" y2="56486"/>
                        <a14:foregroundMark x1="58742" y1="50405" x2="59606" y2="52061"/>
                        <a14:foregroundMark x1="58964" y1="54189" x2="59688" y2="57297"/>
                        <a14:foregroundMark x1="59521" y1="56486" x2="59871" y2="56513"/>
                        <a14:foregroundMark x1="59911" y1="57703" x2="59633" y2="59595"/>
                        <a14:foregroundMark x1="60356" y1="57703" x2="60969" y2="57297"/>
                        <a14:backgroundMark x1="19154" y1="47703" x2="19154" y2="47703"/>
                        <a14:backgroundMark x1="30457" y1="57027" x2="30457" y2="57027"/>
                        <a14:backgroundMark x1="43151" y1="46351" x2="43151" y2="46351"/>
                        <a14:backgroundMark x1="44154" y1="37973" x2="45490" y2="39730"/>
                        <a14:backgroundMark x1="46604" y1="54054" x2="47049" y2="55405"/>
                        <a14:backgroundMark x1="47326" y1="59522" x2="48942" y2="60000"/>
                        <a14:backgroundMark x1="60134" y1="52973" x2="60468" y2="54595"/>
                        <a14:backgroundMark x1="59688" y1="51892" x2="61470" y2="55676"/>
                        <a14:backgroundMark x1="61412" y1="55323" x2="61693" y2="55405"/>
                        <a14:backgroundMark x1="60301" y1="55000" x2="60922" y2="55181"/>
                      </a14:backgroundRemoval>
                    </a14:imgEffect>
                  </a14:imgLayer>
                </a14:imgProps>
              </a:ext>
            </a:extLst>
          </a:blip>
          <a:srcRect l="7087" r="74156" b="34479"/>
          <a:stretch/>
        </p:blipFill>
        <p:spPr>
          <a:xfrm rot="21245620">
            <a:off x="1360489" y="5556100"/>
            <a:ext cx="769621" cy="1107523"/>
          </a:xfrm>
          <a:prstGeom prst="rect">
            <a:avLst/>
          </a:prstGeom>
          <a:ln>
            <a:noFill/>
          </a:ln>
          <a:effectLst>
            <a:outerShdw blurRad="292100" dist="139700" dir="2700000" algn="tl" rotWithShape="0">
              <a:srgbClr val="333333">
                <a:alpha val="65000"/>
              </a:srgbClr>
            </a:outerShdw>
          </a:effectLst>
        </p:spPr>
      </p:pic>
      <p:pic>
        <p:nvPicPr>
          <p:cNvPr id="20" name="Picture 19" descr="A diagram of a person walking&#10;&#10;Description automatically generated">
            <a:extLst>
              <a:ext uri="{FF2B5EF4-FFF2-40B4-BE49-F238E27FC236}">
                <a16:creationId xmlns:a16="http://schemas.microsoft.com/office/drawing/2014/main" id="{C9456B78-E683-116C-A94C-D73BB2A7BBDD}"/>
              </a:ext>
            </a:extLst>
          </p:cNvPr>
          <p:cNvPicPr>
            <a:picLocks noChangeAspect="1"/>
          </p:cNvPicPr>
          <p:nvPr/>
        </p:nvPicPr>
        <p:blipFill rotWithShape="1">
          <a:blip r:embed="rId8">
            <a:extLst>
              <a:ext uri="{BEBA8EAE-BF5A-486C-A8C5-ECC9F3942E4B}">
                <a14:imgProps xmlns:a14="http://schemas.microsoft.com/office/drawing/2010/main">
                  <a14:imgLayer r:embed="rId10">
                    <a14:imgEffect>
                      <a14:backgroundRemoval t="10000" b="90000" l="10000" r="90000">
                        <a14:foregroundMark x1="19989" y1="17703" x2="19989" y2="17703"/>
                        <a14:foregroundMark x1="17873" y1="44324" x2="17873" y2="44324"/>
                        <a14:foregroundMark x1="15924" y1="50270" x2="18096" y2="42973"/>
                        <a14:foregroundMark x1="15757" y1="50270" x2="14198" y2="52027"/>
                        <a14:foregroundMark x1="13697" y1="52973" x2="14087" y2="52838"/>
                        <a14:foregroundMark x1="13474" y1="52973" x2="14532" y2="58108"/>
                        <a14:foregroundMark x1="32628" y1="19865" x2="32628" y2="19865"/>
                        <a14:foregroundMark x1="32851" y1="43784" x2="33352" y2="46757"/>
                        <a14:foregroundMark x1="33073" y1="42973" x2="32795" y2="47973"/>
                        <a14:foregroundMark x1="33073" y1="42838" x2="33073" y2="47432"/>
                        <a14:foregroundMark x1="33408" y1="44730" x2="33408" y2="44730"/>
                        <a14:foregroundMark x1="33408" y1="44730" x2="33129" y2="42703"/>
                        <a14:foregroundMark x1="32962" y1="42432" x2="33129" y2="47973"/>
                        <a14:foregroundMark x1="32906" y1="48378" x2="33129" y2="42297"/>
                        <a14:foregroundMark x1="32851" y1="43784" x2="33797" y2="46351"/>
                        <a14:foregroundMark x1="31514" y1="50270" x2="29343" y2="56351"/>
                        <a14:foregroundMark x1="29563" y1="57027" x2="29788" y2="57973"/>
                        <a14:foregroundMark x1="28953" y1="54459" x2="29563" y2="57027"/>
                        <a14:foregroundMark x1="29232" y1="58243" x2="29566" y2="59189"/>
                        <a14:foregroundMark x1="29621" y1="59189" x2="29955" y2="59730"/>
                        <a14:foregroundMark x1="43430" y1="18784" x2="43430" y2="18784"/>
                        <a14:foregroundMark x1="43764" y1="40811" x2="45323" y2="51757"/>
                        <a14:foregroundMark x1="45323" y1="51757" x2="45212" y2="52703"/>
                        <a14:foregroundMark x1="44933" y1="52973" x2="45903" y2="55203"/>
                        <a14:foregroundMark x1="44766" y1="37703" x2="44766" y2="37703"/>
                        <a14:foregroundMark x1="45212" y1="58108" x2="45212" y2="58108"/>
                        <a14:foregroundMark x1="45323" y1="56757" x2="45713" y2="57973"/>
                        <a14:foregroundMark x1="45713" y1="58108" x2="46437" y2="58378"/>
                        <a14:foregroundMark x1="46548" y1="58108" x2="47327" y2="58378"/>
                        <a14:foregroundMark x1="47272" y1="58243" x2="47272" y2="58243"/>
                        <a14:foregroundMark x1="47160" y1="58378" x2="47383" y2="58514"/>
                        <a14:foregroundMark x1="47494" y1="58243" x2="47661" y2="58243"/>
                        <a14:foregroundMark x1="56904" y1="17838" x2="56904" y2="17838"/>
                        <a14:foregroundMark x1="56292" y1="40811" x2="58742" y2="50405"/>
                        <a14:foregroundMark x1="61481" y1="55653" x2="61915" y2="56486"/>
                        <a14:foregroundMark x1="58742" y1="50405" x2="59606" y2="52061"/>
                        <a14:foregroundMark x1="58964" y1="54189" x2="59688" y2="57297"/>
                        <a14:foregroundMark x1="59521" y1="56486" x2="59871" y2="56513"/>
                        <a14:foregroundMark x1="59911" y1="57703" x2="59633" y2="59595"/>
                        <a14:foregroundMark x1="60356" y1="57703" x2="60969" y2="57297"/>
                        <a14:backgroundMark x1="19154" y1="47703" x2="19154" y2="47703"/>
                        <a14:backgroundMark x1="30457" y1="57027" x2="30457" y2="57027"/>
                        <a14:backgroundMark x1="43151" y1="46351" x2="43151" y2="46351"/>
                        <a14:backgroundMark x1="44154" y1="37973" x2="45490" y2="39730"/>
                        <a14:backgroundMark x1="46604" y1="54054" x2="47049" y2="55405"/>
                        <a14:backgroundMark x1="47326" y1="59522" x2="48942" y2="60000"/>
                        <a14:backgroundMark x1="60134" y1="52973" x2="60468" y2="54595"/>
                        <a14:backgroundMark x1="59688" y1="51892" x2="61470" y2="55676"/>
                        <a14:backgroundMark x1="61412" y1="55323" x2="61693" y2="55405"/>
                        <a14:backgroundMark x1="60301" y1="55000" x2="60922" y2="55181"/>
                      </a14:backgroundRemoval>
                    </a14:imgEffect>
                  </a14:imgLayer>
                </a14:imgProps>
              </a:ext>
            </a:extLst>
          </a:blip>
          <a:srcRect l="25374" t="1488" r="62261" b="32991"/>
          <a:stretch/>
        </p:blipFill>
        <p:spPr>
          <a:xfrm rot="252487">
            <a:off x="3217024" y="5551149"/>
            <a:ext cx="507321" cy="1107523"/>
          </a:xfrm>
          <a:prstGeom prst="rect">
            <a:avLst/>
          </a:prstGeom>
          <a:ln>
            <a:noFill/>
          </a:ln>
          <a:effectLst>
            <a:outerShdw blurRad="292100" dist="139700" dir="2700000" algn="tl" rotWithShape="0">
              <a:srgbClr val="333333">
                <a:alpha val="65000"/>
              </a:srgbClr>
            </a:outerShdw>
          </a:effectLst>
        </p:spPr>
      </p:pic>
      <p:pic>
        <p:nvPicPr>
          <p:cNvPr id="21" name="Picture 20" descr="A diagram of a person walking&#10;&#10;Description automatically generated">
            <a:extLst>
              <a:ext uri="{FF2B5EF4-FFF2-40B4-BE49-F238E27FC236}">
                <a16:creationId xmlns:a16="http://schemas.microsoft.com/office/drawing/2014/main" id="{01984543-7973-FEAD-220D-6E7584A82AB0}"/>
              </a:ext>
            </a:extLst>
          </p:cNvPr>
          <p:cNvPicPr>
            <a:picLocks noChangeAspect="1"/>
          </p:cNvPicPr>
          <p:nvPr/>
        </p:nvPicPr>
        <p:blipFill rotWithShape="1">
          <a:blip r:embed="rId8">
            <a:extLst>
              <a:ext uri="{BEBA8EAE-BF5A-486C-A8C5-ECC9F3942E4B}">
                <a14:imgProps xmlns:a14="http://schemas.microsoft.com/office/drawing/2010/main">
                  <a14:imgLayer r:embed="rId11">
                    <a14:imgEffect>
                      <a14:backgroundRemoval t="10000" b="90000" l="10000" r="90000">
                        <a14:foregroundMark x1="19989" y1="17703" x2="19989" y2="17703"/>
                        <a14:foregroundMark x1="17873" y1="44324" x2="17873" y2="44324"/>
                        <a14:foregroundMark x1="15924" y1="50270" x2="18096" y2="42973"/>
                        <a14:foregroundMark x1="15757" y1="50270" x2="14198" y2="52027"/>
                        <a14:foregroundMark x1="13697" y1="52973" x2="14087" y2="52838"/>
                        <a14:foregroundMark x1="13474" y1="52973" x2="14532" y2="58108"/>
                        <a14:foregroundMark x1="32628" y1="19865" x2="32628" y2="19865"/>
                        <a14:foregroundMark x1="32851" y1="43784" x2="33352" y2="46757"/>
                        <a14:foregroundMark x1="33073" y1="42973" x2="32795" y2="47973"/>
                        <a14:foregroundMark x1="33073" y1="42838" x2="33073" y2="47432"/>
                        <a14:foregroundMark x1="33408" y1="44730" x2="33408" y2="44730"/>
                        <a14:foregroundMark x1="33408" y1="44730" x2="33129" y2="42703"/>
                        <a14:foregroundMark x1="32962" y1="42432" x2="33129" y2="47973"/>
                        <a14:foregroundMark x1="32906" y1="48378" x2="33129" y2="42297"/>
                        <a14:foregroundMark x1="32851" y1="43784" x2="33797" y2="46351"/>
                        <a14:foregroundMark x1="31514" y1="50270" x2="29343" y2="56351"/>
                        <a14:foregroundMark x1="29563" y1="57027" x2="29788" y2="57973"/>
                        <a14:foregroundMark x1="28953" y1="54459" x2="29563" y2="57027"/>
                        <a14:foregroundMark x1="29232" y1="58243" x2="29566" y2="59189"/>
                        <a14:foregroundMark x1="29621" y1="59189" x2="29955" y2="59730"/>
                        <a14:foregroundMark x1="43430" y1="18784" x2="43430" y2="18784"/>
                        <a14:foregroundMark x1="43764" y1="40811" x2="45323" y2="51757"/>
                        <a14:foregroundMark x1="45323" y1="51757" x2="45212" y2="52703"/>
                        <a14:foregroundMark x1="44933" y1="52973" x2="45903" y2="55203"/>
                        <a14:foregroundMark x1="44766" y1="37703" x2="44766" y2="37703"/>
                        <a14:foregroundMark x1="45212" y1="58108" x2="45212" y2="58108"/>
                        <a14:foregroundMark x1="45323" y1="56757" x2="45713" y2="57973"/>
                        <a14:foregroundMark x1="45713" y1="58108" x2="46437" y2="58378"/>
                        <a14:foregroundMark x1="46548" y1="58108" x2="47327" y2="58378"/>
                        <a14:foregroundMark x1="47272" y1="58243" x2="47272" y2="58243"/>
                        <a14:foregroundMark x1="47160" y1="58378" x2="47383" y2="58514"/>
                        <a14:foregroundMark x1="47494" y1="58243" x2="47661" y2="58243"/>
                        <a14:foregroundMark x1="56904" y1="17838" x2="56904" y2="17838"/>
                        <a14:foregroundMark x1="56292" y1="40811" x2="58742" y2="50405"/>
                        <a14:foregroundMark x1="61481" y1="55653" x2="61915" y2="56486"/>
                        <a14:foregroundMark x1="58742" y1="50405" x2="59606" y2="52061"/>
                        <a14:foregroundMark x1="58964" y1="54189" x2="59688" y2="57297"/>
                        <a14:foregroundMark x1="59521" y1="56486" x2="59871" y2="56513"/>
                        <a14:foregroundMark x1="59911" y1="57703" x2="59633" y2="59595"/>
                        <a14:foregroundMark x1="60356" y1="57703" x2="60969" y2="57297"/>
                        <a14:backgroundMark x1="19154" y1="47703" x2="19154" y2="47703"/>
                        <a14:backgroundMark x1="30457" y1="57027" x2="30457" y2="57027"/>
                        <a14:backgroundMark x1="43151" y1="46351" x2="43151" y2="46351"/>
                        <a14:backgroundMark x1="44154" y1="37973" x2="45490" y2="39730"/>
                        <a14:backgroundMark x1="46604" y1="54054" x2="47049" y2="55405"/>
                        <a14:backgroundMark x1="47326" y1="59522" x2="48942" y2="60000"/>
                        <a14:backgroundMark x1="60134" y1="52973" x2="60468" y2="54595"/>
                        <a14:backgroundMark x1="59688" y1="51892" x2="61470" y2="55676"/>
                        <a14:backgroundMark x1="61412" y1="55323" x2="61693" y2="55405"/>
                        <a14:backgroundMark x1="60301" y1="55000" x2="60922" y2="55181"/>
                      </a14:backgroundRemoval>
                    </a14:imgEffect>
                  </a14:imgLayer>
                </a14:imgProps>
              </a:ext>
            </a:extLst>
          </a:blip>
          <a:srcRect l="36734" r="50901" b="34479"/>
          <a:stretch/>
        </p:blipFill>
        <p:spPr>
          <a:xfrm rot="21324231">
            <a:off x="10012805" y="5530701"/>
            <a:ext cx="507321" cy="1107523"/>
          </a:xfrm>
          <a:prstGeom prst="rect">
            <a:avLst/>
          </a:prstGeom>
          <a:ln>
            <a:noFill/>
          </a:ln>
          <a:effectLst>
            <a:outerShdw blurRad="292100" dist="139700" dir="2700000" algn="tl" rotWithShape="0">
              <a:srgbClr val="333333">
                <a:alpha val="65000"/>
              </a:srgbClr>
            </a:outerShdw>
          </a:effectLst>
        </p:spPr>
      </p:pic>
      <p:pic>
        <p:nvPicPr>
          <p:cNvPr id="23" name="Picture 22" descr="A diagram of a person walking&#10;&#10;Description automatically generated">
            <a:extLst>
              <a:ext uri="{FF2B5EF4-FFF2-40B4-BE49-F238E27FC236}">
                <a16:creationId xmlns:a16="http://schemas.microsoft.com/office/drawing/2014/main" id="{EF4DF53F-CABD-5A06-1358-3413E3546964}"/>
              </a:ext>
            </a:extLst>
          </p:cNvPr>
          <p:cNvPicPr>
            <a:picLocks noChangeAspect="1"/>
          </p:cNvPicPr>
          <p:nvPr/>
        </p:nvPicPr>
        <p:blipFill rotWithShape="1">
          <a:blip r:embed="rId8">
            <a:extLst>
              <a:ext uri="{BEBA8EAE-BF5A-486C-A8C5-ECC9F3942E4B}">
                <a14:imgProps xmlns:a14="http://schemas.microsoft.com/office/drawing/2010/main">
                  <a14:imgLayer r:embed="rId12">
                    <a14:imgEffect>
                      <a14:backgroundRemoval t="10000" b="90000" l="10000" r="90000">
                        <a14:foregroundMark x1="19989" y1="17703" x2="19989" y2="17703"/>
                        <a14:foregroundMark x1="17873" y1="44324" x2="17873" y2="44324"/>
                        <a14:foregroundMark x1="15924" y1="50270" x2="18096" y2="42973"/>
                        <a14:foregroundMark x1="15757" y1="50270" x2="14198" y2="52027"/>
                        <a14:foregroundMark x1="13697" y1="52973" x2="14087" y2="52838"/>
                        <a14:foregroundMark x1="13474" y1="52973" x2="14532" y2="58108"/>
                        <a14:foregroundMark x1="32628" y1="19865" x2="32628" y2="19865"/>
                        <a14:foregroundMark x1="32851" y1="43784" x2="33352" y2="46757"/>
                        <a14:foregroundMark x1="33073" y1="42973" x2="32795" y2="47973"/>
                        <a14:foregroundMark x1="33073" y1="42838" x2="33073" y2="47432"/>
                        <a14:foregroundMark x1="33408" y1="44730" x2="33408" y2="44730"/>
                        <a14:foregroundMark x1="33408" y1="44730" x2="33129" y2="42703"/>
                        <a14:foregroundMark x1="32962" y1="42432" x2="33129" y2="47973"/>
                        <a14:foregroundMark x1="32906" y1="48378" x2="33129" y2="42297"/>
                        <a14:foregroundMark x1="32851" y1="43784" x2="33797" y2="46351"/>
                        <a14:foregroundMark x1="31514" y1="50270" x2="29343" y2="56351"/>
                        <a14:foregroundMark x1="29563" y1="57027" x2="29788" y2="57973"/>
                        <a14:foregroundMark x1="28953" y1="54459" x2="29563" y2="57027"/>
                        <a14:foregroundMark x1="29232" y1="58243" x2="29566" y2="59189"/>
                        <a14:foregroundMark x1="29621" y1="59189" x2="29955" y2="59730"/>
                        <a14:foregroundMark x1="43430" y1="18784" x2="43430" y2="18784"/>
                        <a14:foregroundMark x1="43764" y1="40811" x2="45323" y2="51757"/>
                        <a14:foregroundMark x1="45323" y1="51757" x2="45212" y2="52703"/>
                        <a14:foregroundMark x1="44933" y1="52973" x2="45903" y2="55203"/>
                        <a14:foregroundMark x1="44766" y1="37703" x2="44766" y2="37703"/>
                        <a14:foregroundMark x1="45212" y1="58108" x2="45212" y2="58108"/>
                        <a14:foregroundMark x1="45323" y1="56757" x2="45713" y2="57973"/>
                        <a14:foregroundMark x1="45713" y1="58108" x2="46437" y2="58378"/>
                        <a14:foregroundMark x1="46548" y1="58108" x2="47327" y2="58378"/>
                        <a14:foregroundMark x1="47272" y1="58243" x2="47272" y2="58243"/>
                        <a14:foregroundMark x1="47160" y1="58378" x2="47383" y2="58514"/>
                        <a14:foregroundMark x1="47494" y1="58243" x2="47661" y2="58243"/>
                        <a14:foregroundMark x1="56904" y1="17838" x2="56904" y2="17838"/>
                        <a14:foregroundMark x1="56292" y1="40811" x2="58742" y2="50405"/>
                        <a14:foregroundMark x1="61481" y1="55653" x2="61915" y2="56486"/>
                        <a14:foregroundMark x1="58742" y1="50405" x2="59606" y2="52061"/>
                        <a14:foregroundMark x1="58964" y1="54189" x2="59688" y2="57297"/>
                        <a14:foregroundMark x1="59521" y1="56486" x2="59871" y2="56513"/>
                        <a14:foregroundMark x1="59911" y1="57703" x2="59633" y2="59595"/>
                        <a14:foregroundMark x1="60356" y1="57703" x2="60969" y2="57297"/>
                        <a14:backgroundMark x1="19154" y1="47703" x2="19154" y2="47703"/>
                        <a14:backgroundMark x1="30457" y1="57027" x2="30457" y2="57027"/>
                        <a14:backgroundMark x1="43151" y1="46351" x2="43151" y2="46351"/>
                        <a14:backgroundMark x1="44154" y1="37973" x2="45490" y2="39730"/>
                        <a14:backgroundMark x1="46604" y1="54054" x2="47049" y2="55405"/>
                        <a14:backgroundMark x1="47326" y1="59522" x2="48942" y2="60000"/>
                        <a14:backgroundMark x1="60134" y1="52973" x2="60468" y2="54595"/>
                        <a14:backgroundMark x1="59688" y1="51892" x2="61470" y2="55676"/>
                        <a14:backgroundMark x1="61412" y1="55323" x2="61693" y2="55405"/>
                        <a14:backgroundMark x1="60301" y1="55000" x2="60922" y2="55181"/>
                      </a14:backgroundRemoval>
                    </a14:imgEffect>
                  </a14:imgLayer>
                </a14:imgProps>
              </a:ext>
            </a:extLst>
          </a:blip>
          <a:srcRect l="48919" r="35963" b="34479"/>
          <a:stretch/>
        </p:blipFill>
        <p:spPr>
          <a:xfrm>
            <a:off x="10719977" y="5543850"/>
            <a:ext cx="620284" cy="11075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02333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98443"/>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Introducción</a:t>
            </a:r>
            <a:endParaRPr lang="es-ES_tradnl" dirty="0">
              <a:latin typeface="Roboto" panose="02000000000000000000" pitchFamily="2" charset="0"/>
              <a:ea typeface="Roboto" panose="02000000000000000000" pitchFamily="2" charset="0"/>
              <a:cs typeface="Roboto" panose="02000000000000000000" pitchFamily="2" charset="0"/>
            </a:endParaRP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0" y="543809"/>
            <a:ext cx="3815315"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¿Cómo se miden las GRF?</a:t>
            </a:r>
            <a:endParaRPr kumimoji="0" lang="es-ES_tradnl" sz="2400" i="0" u="none" strike="noStrike" kern="1200" cap="none" spc="0" normalizeH="0" baseline="0">
              <a:ln>
                <a:noFill/>
              </a:ln>
              <a:solidFill>
                <a:srgbClr val="262626">
                  <a:lumMod val="75000"/>
                  <a:lumOff val="25000"/>
                </a:srgbClr>
              </a:solidFill>
              <a:effectLst/>
              <a:uLnTx/>
              <a:uFillTx/>
              <a:latin typeface="Roboto"/>
              <a:ea typeface="+mj-ea"/>
              <a:cs typeface="+mj-cs"/>
            </a:endParaRPr>
          </a:p>
        </p:txBody>
      </p:sp>
      <p:pic>
        <p:nvPicPr>
          <p:cNvPr id="7169" name="Picture 1" descr="A person walking on a mat&#10;&#10;Description automatically generated">
            <a:extLst>
              <a:ext uri="{FF2B5EF4-FFF2-40B4-BE49-F238E27FC236}">
                <a16:creationId xmlns:a16="http://schemas.microsoft.com/office/drawing/2014/main" id="{48FA9ACC-12FB-1A23-A90D-F8021C98AE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424" t="6793"/>
          <a:stretch>
            <a:fillRect/>
          </a:stretch>
        </p:blipFill>
        <p:spPr bwMode="auto">
          <a:xfrm>
            <a:off x="3755410" y="2063694"/>
            <a:ext cx="4681181" cy="30027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Rectangle: Top Corners Rounded 57">
            <a:extLst>
              <a:ext uri="{FF2B5EF4-FFF2-40B4-BE49-F238E27FC236}">
                <a16:creationId xmlns:a16="http://schemas.microsoft.com/office/drawing/2014/main" id="{CA12F0FA-A19D-0991-3EBF-595FD677831D}"/>
              </a:ext>
            </a:extLst>
          </p:cNvPr>
          <p:cNvSpPr/>
          <p:nvPr/>
        </p:nvSpPr>
        <p:spPr bwMode="auto">
          <a:xfrm>
            <a:off x="4631035" y="1367942"/>
            <a:ext cx="2929931" cy="585366"/>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_tradnl" b="1" kern="0" dirty="0">
                <a:solidFill>
                  <a:srgbClr val="FFFFFF"/>
                </a:solidFill>
                <a:latin typeface="Roboto"/>
              </a:rPr>
              <a:t>Plataformas de fuerza</a:t>
            </a:r>
            <a:endParaRPr kumimoji="0" lang="es-ES_tradnl" b="1" i="0" u="none" strike="noStrike" kern="0" cap="none" spc="0" normalizeH="0" baseline="0" dirty="0">
              <a:ln>
                <a:noFill/>
              </a:ln>
              <a:solidFill>
                <a:srgbClr val="FFFFFF"/>
              </a:solidFill>
              <a:effectLst/>
              <a:uLnTx/>
              <a:uFillTx/>
              <a:latin typeface="Roboto"/>
            </a:endParaRPr>
          </a:p>
        </p:txBody>
      </p:sp>
      <p:sp>
        <p:nvSpPr>
          <p:cNvPr id="10" name="Rounded Rectangle 48">
            <a:extLst>
              <a:ext uri="{FF2B5EF4-FFF2-40B4-BE49-F238E27FC236}">
                <a16:creationId xmlns:a16="http://schemas.microsoft.com/office/drawing/2014/main" id="{096E852B-DEF9-73B6-0E62-F480B4CAD38D}"/>
              </a:ext>
            </a:extLst>
          </p:cNvPr>
          <p:cNvSpPr/>
          <p:nvPr/>
        </p:nvSpPr>
        <p:spPr bwMode="auto">
          <a:xfrm>
            <a:off x="1508264" y="3115537"/>
            <a:ext cx="1688347" cy="44952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l" defTabSz="457200" rtl="0" eaLnBrk="1" fontAlgn="auto" latinLnBrk="0" hangingPunct="1">
              <a:lnSpc>
                <a:spcPct val="130000"/>
              </a:lnSpc>
              <a:spcBef>
                <a:spcPts val="0"/>
              </a:spcBef>
              <a:spcAft>
                <a:spcPts val="0"/>
              </a:spcAft>
              <a:buClrTx/>
              <a:buSzTx/>
              <a:buFont typeface="Wingdings" panose="05000000000000000000" pitchFamily="2" charset="2"/>
              <a:buNone/>
              <a:tabLst/>
              <a:defRPr/>
            </a:pPr>
            <a:r>
              <a:rPr kumimoji="0" lang="es-ES_tradnl" sz="1800" b="1" i="0" u="none" strike="noStrike" kern="1200" cap="none" spc="0" normalizeH="0" baseline="0" noProof="0" dirty="0">
                <a:ln>
                  <a:noFill/>
                </a:ln>
                <a:solidFill>
                  <a:srgbClr val="494B69"/>
                </a:solidFill>
                <a:effectLst/>
                <a:uLnTx/>
                <a:uFillTx/>
                <a:latin typeface="Roboto"/>
                <a:ea typeface="+mn-ea"/>
                <a:cs typeface="+mn-cs"/>
              </a:rPr>
              <a:t>Gold Standard </a:t>
            </a:r>
          </a:p>
        </p:txBody>
      </p:sp>
      <p:sp>
        <p:nvSpPr>
          <p:cNvPr id="11" name="Rounded Rectangle 48">
            <a:extLst>
              <a:ext uri="{FF2B5EF4-FFF2-40B4-BE49-F238E27FC236}">
                <a16:creationId xmlns:a16="http://schemas.microsoft.com/office/drawing/2014/main" id="{D2917286-B037-3FE6-38F0-882490A0E173}"/>
              </a:ext>
            </a:extLst>
          </p:cNvPr>
          <p:cNvSpPr/>
          <p:nvPr/>
        </p:nvSpPr>
        <p:spPr bwMode="auto">
          <a:xfrm>
            <a:off x="2693914" y="5412215"/>
            <a:ext cx="1796198" cy="44952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l" defTabSz="457200" rtl="0" eaLnBrk="1" fontAlgn="auto" latinLnBrk="0" hangingPunct="1">
              <a:lnSpc>
                <a:spcPct val="130000"/>
              </a:lnSpc>
              <a:spcBef>
                <a:spcPts val="0"/>
              </a:spcBef>
              <a:spcAft>
                <a:spcPts val="0"/>
              </a:spcAft>
              <a:buClrTx/>
              <a:buSzTx/>
              <a:buFont typeface="Wingdings" panose="05000000000000000000" pitchFamily="2" charset="2"/>
              <a:buNone/>
              <a:tabLst/>
              <a:defRPr/>
            </a:pPr>
            <a:r>
              <a:rPr kumimoji="0" lang="es-ES_tradnl" sz="1800" b="1" i="0" u="none" strike="noStrike" kern="1200" cap="none" spc="0" normalizeH="0" baseline="0" noProof="0" dirty="0">
                <a:ln>
                  <a:noFill/>
                </a:ln>
                <a:solidFill>
                  <a:srgbClr val="494B69"/>
                </a:solidFill>
                <a:effectLst/>
                <a:uLnTx/>
                <a:uFillTx/>
                <a:latin typeface="Roboto"/>
                <a:ea typeface="+mn-ea"/>
                <a:cs typeface="+mn-cs"/>
              </a:rPr>
              <a:t>Paseos o </a:t>
            </a:r>
            <a:r>
              <a:rPr kumimoji="0" lang="es-ES_tradnl" sz="1800" b="1" i="0" u="none" strike="noStrike" kern="1200" cap="none" spc="0" normalizeH="0" baseline="0" noProof="0" dirty="0" err="1">
                <a:ln>
                  <a:noFill/>
                </a:ln>
                <a:solidFill>
                  <a:srgbClr val="494B69"/>
                </a:solidFill>
                <a:effectLst/>
                <a:uLnTx/>
                <a:uFillTx/>
                <a:latin typeface="Roboto"/>
                <a:ea typeface="+mn-ea"/>
                <a:cs typeface="+mn-cs"/>
              </a:rPr>
              <a:t>Trials</a:t>
            </a:r>
            <a:endParaRPr kumimoji="0" lang="es-ES_tradnl" sz="1800" b="1" i="0" u="none" strike="noStrike" kern="1200" cap="none" spc="0" normalizeH="0" baseline="0" noProof="0" dirty="0">
              <a:ln>
                <a:noFill/>
              </a:ln>
              <a:solidFill>
                <a:srgbClr val="494B69"/>
              </a:solidFill>
              <a:effectLst/>
              <a:uLnTx/>
              <a:uFillTx/>
              <a:latin typeface="Roboto"/>
              <a:ea typeface="+mn-ea"/>
              <a:cs typeface="+mn-cs"/>
            </a:endParaRPr>
          </a:p>
        </p:txBody>
      </p:sp>
      <p:sp>
        <p:nvSpPr>
          <p:cNvPr id="12" name="Rounded Rectangle 48">
            <a:extLst>
              <a:ext uri="{FF2B5EF4-FFF2-40B4-BE49-F238E27FC236}">
                <a16:creationId xmlns:a16="http://schemas.microsoft.com/office/drawing/2014/main" id="{84BE1E1C-8C0C-68A9-F891-3B6EFFC8EEF4}"/>
              </a:ext>
            </a:extLst>
          </p:cNvPr>
          <p:cNvSpPr/>
          <p:nvPr/>
        </p:nvSpPr>
        <p:spPr bwMode="auto">
          <a:xfrm>
            <a:off x="7032952" y="5408364"/>
            <a:ext cx="2752494" cy="44952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l" defTabSz="457200" rtl="0" eaLnBrk="1" fontAlgn="auto" latinLnBrk="0" hangingPunct="1">
              <a:lnSpc>
                <a:spcPct val="130000"/>
              </a:lnSpc>
              <a:spcBef>
                <a:spcPts val="0"/>
              </a:spcBef>
              <a:spcAft>
                <a:spcPts val="0"/>
              </a:spcAft>
              <a:buClrTx/>
              <a:buSzTx/>
              <a:buFont typeface="Wingdings" panose="05000000000000000000" pitchFamily="2" charset="2"/>
              <a:buNone/>
              <a:tabLst/>
              <a:defRPr/>
            </a:pPr>
            <a:r>
              <a:rPr kumimoji="0" lang="es-ES_tradnl" sz="1800" b="1" i="0" u="none" strike="noStrike" kern="1200" cap="none" spc="0" normalizeH="0" baseline="0" noProof="0" dirty="0">
                <a:ln>
                  <a:noFill/>
                </a:ln>
                <a:solidFill>
                  <a:srgbClr val="494B69"/>
                </a:solidFill>
                <a:effectLst/>
                <a:uLnTx/>
                <a:uFillTx/>
                <a:latin typeface="Roboto"/>
                <a:ea typeface="+mn-ea"/>
                <a:cs typeface="+mn-cs"/>
              </a:rPr>
              <a:t>Sistema de coordenadas </a:t>
            </a:r>
          </a:p>
        </p:txBody>
      </p:sp>
      <p:sp>
        <p:nvSpPr>
          <p:cNvPr id="13" name="Rounded Rectangle 48">
            <a:extLst>
              <a:ext uri="{FF2B5EF4-FFF2-40B4-BE49-F238E27FC236}">
                <a16:creationId xmlns:a16="http://schemas.microsoft.com/office/drawing/2014/main" id="{901A62B5-01DB-8BCD-B046-ABD6C877262A}"/>
              </a:ext>
            </a:extLst>
          </p:cNvPr>
          <p:cNvSpPr/>
          <p:nvPr/>
        </p:nvSpPr>
        <p:spPr bwMode="auto">
          <a:xfrm>
            <a:off x="8995390" y="3115537"/>
            <a:ext cx="1092308" cy="44952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l" defTabSz="457200" rtl="0" eaLnBrk="1" fontAlgn="auto" latinLnBrk="0" hangingPunct="1">
              <a:lnSpc>
                <a:spcPct val="130000"/>
              </a:lnSpc>
              <a:spcBef>
                <a:spcPts val="0"/>
              </a:spcBef>
              <a:spcAft>
                <a:spcPts val="0"/>
              </a:spcAft>
              <a:buClrTx/>
              <a:buSzTx/>
              <a:buFont typeface="Wingdings" panose="05000000000000000000" pitchFamily="2" charset="2"/>
              <a:buNone/>
              <a:tabLst/>
              <a:defRPr/>
            </a:pPr>
            <a:r>
              <a:rPr kumimoji="0" lang="es-ES_tradnl" sz="1800" b="1" i="0" u="none" strike="noStrike" kern="1200" cap="none" spc="0" normalizeH="0" baseline="0" noProof="0" dirty="0">
                <a:ln>
                  <a:noFill/>
                </a:ln>
                <a:solidFill>
                  <a:srgbClr val="494B69"/>
                </a:solidFill>
                <a:effectLst/>
                <a:uLnTx/>
                <a:uFillTx/>
                <a:latin typeface="Roboto"/>
                <a:ea typeface="+mn-ea"/>
                <a:cs typeface="+mn-cs"/>
              </a:rPr>
              <a:t>Big Data</a:t>
            </a:r>
          </a:p>
        </p:txBody>
      </p:sp>
      <p:pic>
        <p:nvPicPr>
          <p:cNvPr id="7173" name="Picture 5" descr="Data Icon PNG Images, Vectors Free Download - Pngtree">
            <a:extLst>
              <a:ext uri="{FF2B5EF4-FFF2-40B4-BE49-F238E27FC236}">
                <a16:creationId xmlns:a16="http://schemas.microsoft.com/office/drawing/2014/main" id="{85A76B95-E410-6806-2A52-F3430566E75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1389" y1="45278" x2="41389" y2="45278"/>
                        <a14:foregroundMark x1="41111" y1="55000" x2="41111" y2="55000"/>
                        <a14:foregroundMark x1="42500" y1="68333" x2="42500" y2="68333"/>
                        <a14:foregroundMark x1="45278" y1="81944" x2="45278" y2="81944"/>
                      </a14:backgroundRemoval>
                    </a14:imgEffect>
                  </a14:imgLayer>
                </a14:imgProps>
              </a:ext>
              <a:ext uri="{28A0092B-C50C-407E-A947-70E740481C1C}">
                <a14:useLocalDpi xmlns:a14="http://schemas.microsoft.com/office/drawing/2010/main" val="0"/>
              </a:ext>
            </a:extLst>
          </a:blip>
          <a:srcRect/>
          <a:stretch>
            <a:fillRect/>
          </a:stretch>
        </p:blipFill>
        <p:spPr bwMode="auto">
          <a:xfrm>
            <a:off x="10203669" y="3016010"/>
            <a:ext cx="648575" cy="648575"/>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ABEM Supports You">
            <a:extLst>
              <a:ext uri="{FF2B5EF4-FFF2-40B4-BE49-F238E27FC236}">
                <a16:creationId xmlns:a16="http://schemas.microsoft.com/office/drawing/2014/main" id="{F3ABA6CB-6A27-FC78-3758-E4B0B861B9C5}"/>
              </a:ext>
            </a:extLst>
          </p:cNvPr>
          <p:cNvPicPr>
            <a:picLocks noChangeAspect="1" noChangeArrowheads="1"/>
          </p:cNvPicPr>
          <p:nvPr/>
        </p:nvPicPr>
        <p:blipFill>
          <a:blip r:embed="rId7">
            <a:biLevel thresh="75000"/>
            <a:extLst>
              <a:ext uri="{BEBA8EAE-BF5A-486C-A8C5-ECC9F3942E4B}">
                <a14:imgProps xmlns:a14="http://schemas.microsoft.com/office/drawing/2010/main">
                  <a14:imgLayer r:embed="rId8">
                    <a14:imgEffect>
                      <a14:backgroundRemoval t="5000" b="94500" l="10000" r="90000">
                        <a14:foregroundMark x1="48625" y1="10750" x2="48625" y2="10750"/>
                        <a14:foregroundMark x1="48625" y1="10750" x2="48625" y2="10750"/>
                        <a14:foregroundMark x1="49625" y1="9000" x2="49625" y2="9000"/>
                        <a14:foregroundMark x1="49625" y1="9000" x2="49625" y2="9000"/>
                        <a14:foregroundMark x1="49500" y1="7375" x2="49500" y2="7375"/>
                        <a14:foregroundMark x1="49500" y1="7375" x2="49500" y2="7375"/>
                        <a14:foregroundMark x1="49500" y1="7125" x2="49500" y2="7125"/>
                        <a14:foregroundMark x1="49500" y1="7125" x2="49500" y2="7125"/>
                        <a14:foregroundMark x1="49500" y1="7125" x2="49500" y2="7125"/>
                        <a14:foregroundMark x1="49500" y1="7125" x2="49500" y2="7125"/>
                        <a14:foregroundMark x1="49500" y1="7125" x2="49500" y2="7125"/>
                        <a14:foregroundMark x1="38875" y1="9500" x2="38875" y2="9500"/>
                        <a14:foregroundMark x1="38875" y1="9500" x2="38875" y2="9500"/>
                        <a14:foregroundMark x1="38375" y1="7750" x2="38375" y2="7750"/>
                        <a14:foregroundMark x1="38375" y1="7500" x2="38375" y2="7500"/>
                        <a14:foregroundMark x1="38375" y1="7125" x2="38375" y2="7125"/>
                        <a14:foregroundMark x1="38375" y1="7125" x2="38375" y2="7125"/>
                        <a14:foregroundMark x1="60875" y1="7125" x2="60875" y2="7125"/>
                        <a14:foregroundMark x1="60875" y1="7125" x2="60875" y2="7125"/>
                        <a14:foregroundMark x1="49125" y1="5000" x2="49125" y2="5000"/>
                        <a14:foregroundMark x1="49125" y1="5000" x2="49125" y2="5000"/>
                        <a14:foregroundMark x1="46250" y1="34625" x2="46250" y2="34625"/>
                        <a14:foregroundMark x1="46250" y1="34625" x2="46250" y2="34625"/>
                        <a14:foregroundMark x1="41125" y1="93750" x2="41125" y2="93750"/>
                        <a14:foregroundMark x1="41125" y1="93750" x2="41125" y2="93750"/>
                        <a14:foregroundMark x1="57875" y1="94125" x2="57875" y2="94125"/>
                        <a14:foregroundMark x1="57875" y1="94125" x2="57875" y2="94125"/>
                        <a14:foregroundMark x1="41250" y1="94500" x2="41250" y2="94500"/>
                        <a14:foregroundMark x1="41250" y1="94500" x2="41250" y2="94500"/>
                      </a14:backgroundRemoval>
                    </a14:imgEffect>
                  </a14:imgLayer>
                </a14:imgProps>
              </a:ext>
              <a:ext uri="{28A0092B-C50C-407E-A947-70E740481C1C}">
                <a14:useLocalDpi xmlns:a14="http://schemas.microsoft.com/office/drawing/2010/main" val="0"/>
              </a:ext>
            </a:extLst>
          </a:blip>
          <a:srcRect/>
          <a:stretch>
            <a:fillRect/>
          </a:stretch>
        </p:blipFill>
        <p:spPr bwMode="auto">
          <a:xfrm>
            <a:off x="777922" y="3050214"/>
            <a:ext cx="614371" cy="6143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an people various walking position. Posture stick figure. Vector standing  person icon symbol sign pictogram on white vector de Stock | Adobe Stock">
            <a:extLst>
              <a:ext uri="{FF2B5EF4-FFF2-40B4-BE49-F238E27FC236}">
                <a16:creationId xmlns:a16="http://schemas.microsoft.com/office/drawing/2014/main" id="{CCC42A33-2D01-BD6A-05F7-FE7F275FF64F}"/>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0000" b="90000" l="10000" r="90000">
                        <a14:foregroundMark x1="16400" y1="19200" x2="16400" y2="19200"/>
                        <a14:foregroundMark x1="16000" y1="36400" x2="16000" y2="36400"/>
                        <a14:foregroundMark x1="45100" y1="17200" x2="45100" y2="17200"/>
                        <a14:foregroundMark x1="52200" y1="47800" x2="52200" y2="47800"/>
                        <a14:foregroundMark x1="41000" y1="69000" x2="41000" y2="69000"/>
                        <a14:foregroundMark x1="41700" y1="67000" x2="41700" y2="67000"/>
                        <a14:foregroundMark x1="41200" y1="61400" x2="42700" y2="66200"/>
                        <a14:foregroundMark x1="40700" y1="60000" x2="42300" y2="65800"/>
                        <a14:foregroundMark x1="42900" y1="46600" x2="43200" y2="48000"/>
                        <a14:backgroundMark x1="41500" y1="58800" x2="41671" y2="59021"/>
                      </a14:backgroundRemoval>
                    </a14:imgEffect>
                  </a14:imgLayer>
                </a14:imgProps>
              </a:ext>
              <a:ext uri="{28A0092B-C50C-407E-A947-70E740481C1C}">
                <a14:useLocalDpi xmlns:a14="http://schemas.microsoft.com/office/drawing/2010/main" val="0"/>
              </a:ext>
            </a:extLst>
          </a:blip>
          <a:srcRect l="28491" r="38371"/>
          <a:stretch/>
        </p:blipFill>
        <p:spPr bwMode="auto">
          <a:xfrm>
            <a:off x="2017513" y="5208888"/>
            <a:ext cx="507321" cy="765458"/>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Spherical coordinate system icon | Glyph 16x16">
            <a:extLst>
              <a:ext uri="{FF2B5EF4-FFF2-40B4-BE49-F238E27FC236}">
                <a16:creationId xmlns:a16="http://schemas.microsoft.com/office/drawing/2014/main" id="{D48875A9-B526-F52C-BE83-03BEE228D1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55389" y="5167944"/>
            <a:ext cx="902387" cy="902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25702"/>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2206</TotalTime>
  <Words>5475</Words>
  <Application>Microsoft Macintosh PowerPoint</Application>
  <PresentationFormat>Widescreen</PresentationFormat>
  <Paragraphs>416</Paragraphs>
  <Slides>40</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Calibri Light</vt:lpstr>
      <vt:lpstr>Raleway</vt:lpstr>
      <vt:lpstr>Roboto</vt:lpstr>
      <vt:lpstr>Tahoma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Bernat Sort Rufat</dc:creator>
  <cp:lastModifiedBy>Bernat Sort Rufat</cp:lastModifiedBy>
  <cp:revision>1</cp:revision>
  <dcterms:created xsi:type="dcterms:W3CDTF">2022-08-07T09:20:28Z</dcterms:created>
  <dcterms:modified xsi:type="dcterms:W3CDTF">2023-09-25T00:15:47Z</dcterms:modified>
</cp:coreProperties>
</file>